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6" r:id="rId6"/>
  </p:sldMasterIdLst>
  <p:notesMasterIdLst>
    <p:notesMasterId r:id="rId19"/>
  </p:notesMasterIdLst>
  <p:sldIdLst>
    <p:sldId id="268" r:id="rId7"/>
    <p:sldId id="328" r:id="rId8"/>
    <p:sldId id="317" r:id="rId9"/>
    <p:sldId id="271" r:id="rId10"/>
    <p:sldId id="330" r:id="rId11"/>
    <p:sldId id="321" r:id="rId12"/>
    <p:sldId id="282" r:id="rId13"/>
    <p:sldId id="293" r:id="rId14"/>
    <p:sldId id="291" r:id="rId15"/>
    <p:sldId id="289" r:id="rId16"/>
    <p:sldId id="296" r:id="rId17"/>
    <p:sldId id="301" r:id="rId18"/>
  </p:sldIdLst>
  <p:sldSz cx="12192000" cy="6858000"/>
  <p:notesSz cx="7010400" cy="92964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7E5872-8A39-C90C-8878-C18E027DA72C}" name="Yukihiko Hamada" initials="YH" userId="S::y.hamada@idea.int::f693a66f-baa8-4e84-9521-66544c8f749f" providerId="AD"/>
  <p188:author id="{1ABA56D5-47C9-EE4C-F2F4-AD9E8F2FE7D1}" name="Daniela Patricia Sanchez Duque" initials="DS" userId="S::D.Sanchez@idea.int::2d5d9e02-0e9e-4e58-b0db-8f51abd4c2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E4529"/>
    <a:srgbClr val="090E1F"/>
    <a:srgbClr val="002D86"/>
    <a:srgbClr val="FAFBFB"/>
    <a:srgbClr val="228C8A"/>
    <a:srgbClr val="32CBCB"/>
    <a:srgbClr val="00194C"/>
    <a:srgbClr val="F8F9F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11DCD-5ABA-463C-8D18-D10FD085CD4B}" v="15" dt="2025-06-10T15:29:23.2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18" autoAdjust="0"/>
  </p:normalViewPr>
  <p:slideViewPr>
    <p:cSldViewPr snapToGrid="0">
      <p:cViewPr varScale="1">
        <p:scale>
          <a:sx n="45" d="100"/>
          <a:sy n="45" d="100"/>
        </p:scale>
        <p:origin x="147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ihiko Hamada" userId="f693a66f-baa8-4e84-9521-66544c8f749f" providerId="ADAL" clId="{94611DCD-5ABA-463C-8D18-D10FD085CD4B}"/>
    <pc:docChg chg="undo custSel addSld delSld modSld modNotesMaster">
      <pc:chgData name="Yukihiko Hamada" userId="f693a66f-baa8-4e84-9521-66544c8f749f" providerId="ADAL" clId="{94611DCD-5ABA-463C-8D18-D10FD085CD4B}" dt="2025-06-11T16:01:23.588" v="514" actId="47"/>
      <pc:docMkLst>
        <pc:docMk/>
      </pc:docMkLst>
      <pc:sldChg chg="addSp delSp modSp mod">
        <pc:chgData name="Yukihiko Hamada" userId="f693a66f-baa8-4e84-9521-66544c8f749f" providerId="ADAL" clId="{94611DCD-5ABA-463C-8D18-D10FD085CD4B}" dt="2025-06-10T11:48:32.300" v="491" actId="21"/>
        <pc:sldMkLst>
          <pc:docMk/>
          <pc:sldMk cId="81700776" sldId="268"/>
        </pc:sldMkLst>
        <pc:spChg chg="mod">
          <ac:chgData name="Yukihiko Hamada" userId="f693a66f-baa8-4e84-9521-66544c8f749f" providerId="ADAL" clId="{94611DCD-5ABA-463C-8D18-D10FD085CD4B}" dt="2025-06-10T11:35:58.560" v="482" actId="14100"/>
          <ac:spMkLst>
            <pc:docMk/>
            <pc:sldMk cId="81700776" sldId="268"/>
            <ac:spMk id="3" creationId="{5EE5E1CD-0874-7466-AA69-F6AE031C82F1}"/>
          </ac:spMkLst>
        </pc:spChg>
        <pc:spChg chg="add del">
          <ac:chgData name="Yukihiko Hamada" userId="f693a66f-baa8-4e84-9521-66544c8f749f" providerId="ADAL" clId="{94611DCD-5ABA-463C-8D18-D10FD085CD4B}" dt="2025-06-10T11:48:22.646" v="490" actId="478"/>
          <ac:spMkLst>
            <pc:docMk/>
            <pc:sldMk cId="81700776" sldId="268"/>
            <ac:spMk id="8" creationId="{EE7B9699-8166-74F4-502B-ECCBD204959C}"/>
          </ac:spMkLst>
        </pc:spChg>
        <pc:spChg chg="del">
          <ac:chgData name="Yukihiko Hamada" userId="f693a66f-baa8-4e84-9521-66544c8f749f" providerId="ADAL" clId="{94611DCD-5ABA-463C-8D18-D10FD085CD4B}" dt="2025-06-10T11:48:32.300" v="491" actId="21"/>
          <ac:spMkLst>
            <pc:docMk/>
            <pc:sldMk cId="81700776" sldId="268"/>
            <ac:spMk id="14" creationId="{9D8A792E-5277-2A99-77CE-ABD024A03A10}"/>
          </ac:spMkLst>
        </pc:spChg>
        <pc:picChg chg="mod">
          <ac:chgData name="Yukihiko Hamada" userId="f693a66f-baa8-4e84-9521-66544c8f749f" providerId="ADAL" clId="{94611DCD-5ABA-463C-8D18-D10FD085CD4B}" dt="2025-06-10T10:48:04.500" v="74" actId="14100"/>
          <ac:picMkLst>
            <pc:docMk/>
            <pc:sldMk cId="81700776" sldId="268"/>
            <ac:picMk id="5" creationId="{26366339-2C76-EF85-162F-8B5954CF5945}"/>
          </ac:picMkLst>
        </pc:picChg>
        <pc:picChg chg="mod">
          <ac:chgData name="Yukihiko Hamada" userId="f693a66f-baa8-4e84-9521-66544c8f749f" providerId="ADAL" clId="{94611DCD-5ABA-463C-8D18-D10FD085CD4B}" dt="2025-06-10T11:36:10.505" v="483" actId="14100"/>
          <ac:picMkLst>
            <pc:docMk/>
            <pc:sldMk cId="81700776" sldId="268"/>
            <ac:picMk id="7" creationId="{2A2C276F-A023-9E76-6C3E-7E88CE17121C}"/>
          </ac:picMkLst>
        </pc:picChg>
        <pc:picChg chg="mod">
          <ac:chgData name="Yukihiko Hamada" userId="f693a66f-baa8-4e84-9521-66544c8f749f" providerId="ADAL" clId="{94611DCD-5ABA-463C-8D18-D10FD085CD4B}" dt="2025-06-10T11:48:22.094" v="489" actId="1076"/>
          <ac:picMkLst>
            <pc:docMk/>
            <pc:sldMk cId="81700776" sldId="268"/>
            <ac:picMk id="11" creationId="{4D0FBD1A-0397-E1E4-719E-10517CF99F2C}"/>
          </ac:picMkLst>
        </pc:picChg>
      </pc:sldChg>
      <pc:sldChg chg="addSp delSp modSp add del mod modNotesTx">
        <pc:chgData name="Yukihiko Hamada" userId="f693a66f-baa8-4e84-9521-66544c8f749f" providerId="ADAL" clId="{94611DCD-5ABA-463C-8D18-D10FD085CD4B}" dt="2025-06-10T11:49:28.664" v="496" actId="14100"/>
        <pc:sldMkLst>
          <pc:docMk/>
          <pc:sldMk cId="3781687003" sldId="301"/>
        </pc:sldMkLst>
        <pc:spChg chg="mod">
          <ac:chgData name="Yukihiko Hamada" userId="f693a66f-baa8-4e84-9521-66544c8f749f" providerId="ADAL" clId="{94611DCD-5ABA-463C-8D18-D10FD085CD4B}" dt="2025-06-10T11:08:07.956" v="458" actId="1076"/>
          <ac:spMkLst>
            <pc:docMk/>
            <pc:sldMk cId="3781687003" sldId="301"/>
            <ac:spMk id="3" creationId="{DBB5F309-D20A-3E90-C5A7-C05AECCB9C49}"/>
          </ac:spMkLst>
        </pc:spChg>
        <pc:spChg chg="del">
          <ac:chgData name="Yukihiko Hamada" userId="f693a66f-baa8-4e84-9521-66544c8f749f" providerId="ADAL" clId="{94611DCD-5ABA-463C-8D18-D10FD085CD4B}" dt="2025-06-10T11:48:48.317" v="492" actId="21"/>
          <ac:spMkLst>
            <pc:docMk/>
            <pc:sldMk cId="3781687003" sldId="301"/>
            <ac:spMk id="4" creationId="{5B32FF78-8DAB-2409-D48E-D123943C57B1}"/>
          </ac:spMkLst>
        </pc:spChg>
        <pc:spChg chg="add mod">
          <ac:chgData name="Yukihiko Hamada" userId="f693a66f-baa8-4e84-9521-66544c8f749f" providerId="ADAL" clId="{94611DCD-5ABA-463C-8D18-D10FD085CD4B}" dt="2025-06-10T11:49:14.524" v="495" actId="14100"/>
          <ac:spMkLst>
            <pc:docMk/>
            <pc:sldMk cId="3781687003" sldId="301"/>
            <ac:spMk id="6" creationId="{903A2752-E90C-9D60-D55D-2BA70BAFCB34}"/>
          </ac:spMkLst>
        </pc:spChg>
        <pc:picChg chg="add mod">
          <ac:chgData name="Yukihiko Hamada" userId="f693a66f-baa8-4e84-9521-66544c8f749f" providerId="ADAL" clId="{94611DCD-5ABA-463C-8D18-D10FD085CD4B}" dt="2025-06-10T11:49:28.664" v="496" actId="14100"/>
          <ac:picMkLst>
            <pc:docMk/>
            <pc:sldMk cId="3781687003" sldId="301"/>
            <ac:picMk id="2" creationId="{D4389D44-387D-A641-CB88-73B8EB7E365B}"/>
          </ac:picMkLst>
        </pc:picChg>
        <pc:picChg chg="del">
          <ac:chgData name="Yukihiko Hamada" userId="f693a66f-baa8-4e84-9521-66544c8f749f" providerId="ADAL" clId="{94611DCD-5ABA-463C-8D18-D10FD085CD4B}" dt="2025-06-10T11:26:53.184" v="463" actId="478"/>
          <ac:picMkLst>
            <pc:docMk/>
            <pc:sldMk cId="3781687003" sldId="301"/>
            <ac:picMk id="7" creationId="{EF1EC4FA-B029-0FF6-C5A7-8A2C4B0D9A25}"/>
          </ac:picMkLst>
        </pc:picChg>
        <pc:picChg chg="mod">
          <ac:chgData name="Yukihiko Hamada" userId="f693a66f-baa8-4e84-9521-66544c8f749f" providerId="ADAL" clId="{94611DCD-5ABA-463C-8D18-D10FD085CD4B}" dt="2025-06-10T11:30:00.457" v="471" actId="1076"/>
          <ac:picMkLst>
            <pc:docMk/>
            <pc:sldMk cId="3781687003" sldId="301"/>
            <ac:picMk id="9" creationId="{139CD10B-9F81-7CFF-A541-0D6467524AFC}"/>
          </ac:picMkLst>
        </pc:picChg>
        <pc:picChg chg="del">
          <ac:chgData name="Yukihiko Hamada" userId="f693a66f-baa8-4e84-9521-66544c8f749f" providerId="ADAL" clId="{94611DCD-5ABA-463C-8D18-D10FD085CD4B}" dt="2025-06-10T11:02:57.238" v="406" actId="478"/>
          <ac:picMkLst>
            <pc:docMk/>
            <pc:sldMk cId="3781687003" sldId="301"/>
            <ac:picMk id="16" creationId="{25B327FE-F53D-9814-375E-1312058EE89B}"/>
          </ac:picMkLst>
        </pc:picChg>
      </pc:sldChg>
      <pc:sldChg chg="modSp del mod modNotesTx">
        <pc:chgData name="Yukihiko Hamada" userId="f693a66f-baa8-4e84-9521-66544c8f749f" providerId="ADAL" clId="{94611DCD-5ABA-463C-8D18-D10FD085CD4B}" dt="2025-06-11T16:01:23.588" v="514" actId="47"/>
        <pc:sldMkLst>
          <pc:docMk/>
          <pc:sldMk cId="3408668104" sldId="309"/>
        </pc:sldMkLst>
        <pc:spChg chg="mod">
          <ac:chgData name="Yukihiko Hamada" userId="f693a66f-baa8-4e84-9521-66544c8f749f" providerId="ADAL" clId="{94611DCD-5ABA-463C-8D18-D10FD085CD4B}" dt="2025-06-10T10:58:15.610" v="155" actId="20577"/>
          <ac:spMkLst>
            <pc:docMk/>
            <pc:sldMk cId="3408668104" sldId="309"/>
            <ac:spMk id="11" creationId="{104CCB34-1CA1-A017-A194-6F6E1093E687}"/>
          </ac:spMkLst>
        </pc:spChg>
      </pc:sldChg>
      <pc:sldChg chg="modSp mod">
        <pc:chgData name="Yukihiko Hamada" userId="f693a66f-baa8-4e84-9521-66544c8f749f" providerId="ADAL" clId="{94611DCD-5ABA-463C-8D18-D10FD085CD4B}" dt="2025-06-11T16:01:07.012" v="513" actId="1076"/>
        <pc:sldMkLst>
          <pc:docMk/>
          <pc:sldMk cId="3579137956" sldId="317"/>
        </pc:sldMkLst>
        <pc:spChg chg="mod">
          <ac:chgData name="Yukihiko Hamada" userId="f693a66f-baa8-4e84-9521-66544c8f749f" providerId="ADAL" clId="{94611DCD-5ABA-463C-8D18-D10FD085CD4B}" dt="2025-06-11T16:01:07.012" v="513" actId="1076"/>
          <ac:spMkLst>
            <pc:docMk/>
            <pc:sldMk cId="3579137956" sldId="317"/>
            <ac:spMk id="8" creationId="{B8D8BF8D-1AEE-6ABE-465B-8574FBD45F0D}"/>
          </ac:spMkLst>
        </pc:spChg>
        <pc:spChg chg="mod">
          <ac:chgData name="Yukihiko Hamada" userId="f693a66f-baa8-4e84-9521-66544c8f749f" providerId="ADAL" clId="{94611DCD-5ABA-463C-8D18-D10FD085CD4B}" dt="2025-06-10T10:59:09.698" v="256" actId="1076"/>
          <ac:spMkLst>
            <pc:docMk/>
            <pc:sldMk cId="3579137956" sldId="317"/>
            <ac:spMk id="23" creationId="{866F753A-1634-CC2E-D0F7-72DCE08324EA}"/>
          </ac:spMkLst>
        </pc:spChg>
        <pc:spChg chg="mod">
          <ac:chgData name="Yukihiko Hamada" userId="f693a66f-baa8-4e84-9521-66544c8f749f" providerId="ADAL" clId="{94611DCD-5ABA-463C-8D18-D10FD085CD4B}" dt="2025-06-10T10:58:46.069" v="205" actId="1076"/>
          <ac:spMkLst>
            <pc:docMk/>
            <pc:sldMk cId="3579137956" sldId="317"/>
            <ac:spMk id="28" creationId="{95536AFB-4105-988C-5632-0007907280FA}"/>
          </ac:spMkLst>
        </pc:spChg>
        <pc:spChg chg="mod">
          <ac:chgData name="Yukihiko Hamada" userId="f693a66f-baa8-4e84-9521-66544c8f749f" providerId="ADAL" clId="{94611DCD-5ABA-463C-8D18-D10FD085CD4B}" dt="2025-06-10T11:00:12.915" v="337" actId="1076"/>
          <ac:spMkLst>
            <pc:docMk/>
            <pc:sldMk cId="3579137956" sldId="317"/>
            <ac:spMk id="29" creationId="{328B0EA4-9E83-A1C3-1BE5-55F3FE18839B}"/>
          </ac:spMkLst>
        </pc:spChg>
        <pc:spChg chg="mod">
          <ac:chgData name="Yukihiko Hamada" userId="f693a66f-baa8-4e84-9521-66544c8f749f" providerId="ADAL" clId="{94611DCD-5ABA-463C-8D18-D10FD085CD4B}" dt="2025-06-10T11:00:59.114" v="355" actId="113"/>
          <ac:spMkLst>
            <pc:docMk/>
            <pc:sldMk cId="3579137956" sldId="317"/>
            <ac:spMk id="32" creationId="{C59961DC-0AFC-F8E6-C9FA-463198C4A069}"/>
          </ac:spMkLst>
        </pc:spChg>
        <pc:grpChg chg="mod">
          <ac:chgData name="Yukihiko Hamada" userId="f693a66f-baa8-4e84-9521-66544c8f749f" providerId="ADAL" clId="{94611DCD-5ABA-463C-8D18-D10FD085CD4B}" dt="2025-06-10T11:00:03.847" v="335" actId="1076"/>
          <ac:grpSpMkLst>
            <pc:docMk/>
            <pc:sldMk cId="3579137956" sldId="317"/>
            <ac:grpSpMk id="26" creationId="{2CED7E8E-B8C3-AB76-3AAD-D13EE84E8A21}"/>
          </ac:grpSpMkLst>
        </pc:grpChg>
        <pc:graphicFrameChg chg="modGraphic">
          <ac:chgData name="Yukihiko Hamada" userId="f693a66f-baa8-4e84-9521-66544c8f749f" providerId="ADAL" clId="{94611DCD-5ABA-463C-8D18-D10FD085CD4B}" dt="2025-06-10T10:59:38.447" v="283" actId="20577"/>
          <ac:graphicFrameMkLst>
            <pc:docMk/>
            <pc:sldMk cId="3579137956" sldId="317"/>
            <ac:graphicFrameMk id="53" creationId="{7A62E068-A05B-AF03-0A39-AD5E611BE6EC}"/>
          </ac:graphicFrameMkLst>
        </pc:graphicFrameChg>
        <pc:picChg chg="mod">
          <ac:chgData name="Yukihiko Hamada" userId="f693a66f-baa8-4e84-9521-66544c8f749f" providerId="ADAL" clId="{94611DCD-5ABA-463C-8D18-D10FD085CD4B}" dt="2025-06-10T10:59:12.263" v="257" actId="1076"/>
          <ac:picMkLst>
            <pc:docMk/>
            <pc:sldMk cId="3579137956" sldId="317"/>
            <ac:picMk id="4" creationId="{9A29295C-2DF8-05D7-3B83-6141048A06E9}"/>
          </ac:picMkLst>
        </pc:picChg>
        <pc:picChg chg="mod">
          <ac:chgData name="Yukihiko Hamada" userId="f693a66f-baa8-4e84-9521-66544c8f749f" providerId="ADAL" clId="{94611DCD-5ABA-463C-8D18-D10FD085CD4B}" dt="2025-06-10T10:58:47.786" v="206" actId="1076"/>
          <ac:picMkLst>
            <pc:docMk/>
            <pc:sldMk cId="3579137956" sldId="317"/>
            <ac:picMk id="5" creationId="{C3D9775E-E409-66CF-F576-96F546B36849}"/>
          </ac:picMkLst>
        </pc:picChg>
        <pc:picChg chg="mod">
          <ac:chgData name="Yukihiko Hamada" userId="f693a66f-baa8-4e84-9521-66544c8f749f" providerId="ADAL" clId="{94611DCD-5ABA-463C-8D18-D10FD085CD4B}" dt="2025-06-10T10:59:42.344" v="284" actId="1076"/>
          <ac:picMkLst>
            <pc:docMk/>
            <pc:sldMk cId="3579137956" sldId="317"/>
            <ac:picMk id="11" creationId="{69F4D486-6AB8-F08B-C19D-724601B1C8E4}"/>
          </ac:picMkLst>
        </pc:picChg>
        <pc:picChg chg="mod">
          <ac:chgData name="Yukihiko Hamada" userId="f693a66f-baa8-4e84-9521-66544c8f749f" providerId="ADAL" clId="{94611DCD-5ABA-463C-8D18-D10FD085CD4B}" dt="2025-06-10T11:00:07.036" v="336" actId="1076"/>
          <ac:picMkLst>
            <pc:docMk/>
            <pc:sldMk cId="3579137956" sldId="317"/>
            <ac:picMk id="12" creationId="{7F525DE5-0830-2548-8AEF-5325BB027213}"/>
          </ac:picMkLst>
        </pc:picChg>
      </pc:sldChg>
      <pc:sldChg chg="addSp delSp modSp mod">
        <pc:chgData name="Yukihiko Hamada" userId="f693a66f-baa8-4e84-9521-66544c8f749f" providerId="ADAL" clId="{94611DCD-5ABA-463C-8D18-D10FD085CD4B}" dt="2025-06-10T11:49:52.745" v="499" actId="14100"/>
        <pc:sldMkLst>
          <pc:docMk/>
          <pc:sldMk cId="958390011" sldId="328"/>
        </pc:sldMkLst>
        <pc:spChg chg="mod">
          <ac:chgData name="Yukihiko Hamada" userId="f693a66f-baa8-4e84-9521-66544c8f749f" providerId="ADAL" clId="{94611DCD-5ABA-463C-8D18-D10FD085CD4B}" dt="2025-06-10T11:49:52.745" v="499" actId="14100"/>
          <ac:spMkLst>
            <pc:docMk/>
            <pc:sldMk cId="958390011" sldId="328"/>
            <ac:spMk id="2" creationId="{87B7E39B-0FCB-20F7-A33D-B3434A05D0EF}"/>
          </ac:spMkLst>
        </pc:spChg>
        <pc:picChg chg="add mod">
          <ac:chgData name="Yukihiko Hamada" userId="f693a66f-baa8-4e84-9521-66544c8f749f" providerId="ADAL" clId="{94611DCD-5ABA-463C-8D18-D10FD085CD4B}" dt="2025-06-10T10:38:59.047" v="73" actId="1076"/>
          <ac:picMkLst>
            <pc:docMk/>
            <pc:sldMk cId="958390011" sldId="328"/>
            <ac:picMk id="3" creationId="{67924C73-4D59-0AF1-154E-8D4E104F7860}"/>
          </ac:picMkLst>
        </pc:picChg>
        <pc:picChg chg="del mod">
          <ac:chgData name="Yukihiko Hamada" userId="f693a66f-baa8-4e84-9521-66544c8f749f" providerId="ADAL" clId="{94611DCD-5ABA-463C-8D18-D10FD085CD4B}" dt="2025-06-10T11:26:12.430" v="459" actId="478"/>
          <ac:picMkLst>
            <pc:docMk/>
            <pc:sldMk cId="958390011" sldId="328"/>
            <ac:picMk id="5" creationId="{58D6BF71-02B6-1F94-D14F-F7476EB0E026}"/>
          </ac:picMkLst>
        </pc:picChg>
        <pc:picChg chg="del">
          <ac:chgData name="Yukihiko Hamada" userId="f693a66f-baa8-4e84-9521-66544c8f749f" providerId="ADAL" clId="{94611DCD-5ABA-463C-8D18-D10FD085CD4B}" dt="2025-06-10T11:04:26.439" v="433" actId="478"/>
          <ac:picMkLst>
            <pc:docMk/>
            <pc:sldMk cId="958390011" sldId="328"/>
            <ac:picMk id="6" creationId="{A19E1C81-1FA9-EEA7-975C-D16504A9CA36}"/>
          </ac:picMkLst>
        </pc:picChg>
        <pc:picChg chg="add mod">
          <ac:chgData name="Yukihiko Hamada" userId="f693a66f-baa8-4e84-9521-66544c8f749f" providerId="ADAL" clId="{94611DCD-5ABA-463C-8D18-D10FD085CD4B}" dt="2025-06-10T11:05:00.947" v="438" actId="1076"/>
          <ac:picMkLst>
            <pc:docMk/>
            <pc:sldMk cId="958390011" sldId="328"/>
            <ac:picMk id="7" creationId="{0BF2C3BD-0BBB-3E71-77B5-2C210424F895}"/>
          </ac:picMkLst>
        </pc:picChg>
        <pc:picChg chg="add mod">
          <ac:chgData name="Yukihiko Hamada" userId="f693a66f-baa8-4e84-9521-66544c8f749f" providerId="ADAL" clId="{94611DCD-5ABA-463C-8D18-D10FD085CD4B}" dt="2025-06-10T11:26:22.173" v="462" actId="1076"/>
          <ac:picMkLst>
            <pc:docMk/>
            <pc:sldMk cId="958390011" sldId="328"/>
            <ac:picMk id="8" creationId="{547E388E-7787-EADC-7065-F18727F5DB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tuneidea-my.sharepoint.com/personal/d_sanchez_idea_int/Documents/DocumentsOneDrive/Money%20in%20Politics/GIZ%20report/Daniela%20GIZ%20Report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intuneidea-my.sharepoint.com/personal/d_sanchez_idea_int/Documents/DocumentsOneDrive/Money%20in%20Politics/GIZ%20report/Daniela%20GIZ%20Repor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 2.1 Types of banned dona'!$B$6</c:f>
              <c:strCache>
                <c:ptCount val="1"/>
                <c:pt idx="0">
                  <c:v>Political Parties</c:v>
                </c:pt>
              </c:strCache>
            </c:strRef>
          </c:tx>
          <c:spPr>
            <a:solidFill>
              <a:srgbClr val="32CBCB"/>
            </a:solidFill>
            <a:ln w="34925">
              <a:solidFill>
                <a:srgbClr val="2BB2AF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CBCB"/>
              </a:solidFill>
              <a:ln w="34925">
                <a:solidFill>
                  <a:srgbClr val="27A19E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8069-4F20-A898-132C743741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2.1 Types of banned dona'!$A$7:$A$12</c:f>
              <c:strCache>
                <c:ptCount val="6"/>
                <c:pt idx="0">
                  <c:v>Anonymous donations</c:v>
                </c:pt>
                <c:pt idx="1">
                  <c:v>Foreign interests</c:v>
                </c:pt>
                <c:pt idx="2">
                  <c:v>Corporations with partial government ownership</c:v>
                </c:pt>
                <c:pt idx="3">
                  <c:v>Corporations with government contracts</c:v>
                </c:pt>
                <c:pt idx="4">
                  <c:v>Corporations</c:v>
                </c:pt>
                <c:pt idx="5">
                  <c:v>Trade unions</c:v>
                </c:pt>
              </c:strCache>
            </c:strRef>
          </c:cat>
          <c:val>
            <c:numRef>
              <c:f>'Figure 2.1 Types of banned dona'!$B$7:$B$12</c:f>
              <c:numCache>
                <c:formatCode>0%</c:formatCode>
                <c:ptCount val="6"/>
                <c:pt idx="0">
                  <c:v>0.71819999999999995</c:v>
                </c:pt>
                <c:pt idx="1">
                  <c:v>0.70720000000000005</c:v>
                </c:pt>
                <c:pt idx="2">
                  <c:v>0.51380000000000003</c:v>
                </c:pt>
                <c:pt idx="3">
                  <c:v>0.38119999999999998</c:v>
                </c:pt>
                <c:pt idx="4">
                  <c:v>0.26519999999999999</c:v>
                </c:pt>
                <c:pt idx="5">
                  <c:v>0.25969999999999999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A-42CE-AB7D-4D6FC6C8B6C5}"/>
            </c:ext>
          </c:extLst>
        </c:ser>
        <c:ser>
          <c:idx val="1"/>
          <c:order val="1"/>
          <c:tx>
            <c:strRef>
              <c:f>'Figure 2.1 Types of banned dona'!$C$6</c:f>
              <c:strCache>
                <c:ptCount val="1"/>
                <c:pt idx="0">
                  <c:v>Candidates</c:v>
                </c:pt>
              </c:strCache>
            </c:strRef>
          </c:tx>
          <c:spPr>
            <a:solidFill>
              <a:srgbClr val="002D86"/>
            </a:solidFill>
            <a:ln w="28575">
              <a:solidFill>
                <a:srgbClr val="001D5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 Display" panose="020B0004020202020204" pitchFamily="34" charset="0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2.1 Types of banned dona'!$A$7:$A$12</c:f>
              <c:strCache>
                <c:ptCount val="6"/>
                <c:pt idx="0">
                  <c:v>Anonymous donations</c:v>
                </c:pt>
                <c:pt idx="1">
                  <c:v>Foreign interests</c:v>
                </c:pt>
                <c:pt idx="2">
                  <c:v>Corporations with partial government ownership</c:v>
                </c:pt>
                <c:pt idx="3">
                  <c:v>Corporations with government contracts</c:v>
                </c:pt>
                <c:pt idx="4">
                  <c:v>Corporations</c:v>
                </c:pt>
                <c:pt idx="5">
                  <c:v>Trade unions</c:v>
                </c:pt>
              </c:strCache>
            </c:strRef>
          </c:cat>
          <c:val>
            <c:numRef>
              <c:f>'Figure 2.1 Types of banned dona'!$C$7:$C$12</c:f>
              <c:numCache>
                <c:formatCode>0%</c:formatCode>
                <c:ptCount val="6"/>
                <c:pt idx="0">
                  <c:v>0.52490000000000003</c:v>
                </c:pt>
                <c:pt idx="1">
                  <c:v>0.55800000000000005</c:v>
                </c:pt>
                <c:pt idx="2">
                  <c:v>0.38669999999999999</c:v>
                </c:pt>
                <c:pt idx="3">
                  <c:v>0.29830000000000001</c:v>
                </c:pt>
                <c:pt idx="4">
                  <c:v>0.23200000000000001</c:v>
                </c:pt>
                <c:pt idx="5">
                  <c:v>0.25409999999999999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A-42CE-AB7D-4D6FC6C8B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704991"/>
        <c:axId val="290705951"/>
      </c:barChart>
      <c:catAx>
        <c:axId val="29070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SE"/>
          </a:p>
        </c:txPr>
        <c:crossAx val="290705951"/>
        <c:crosses val="autoZero"/>
        <c:auto val="1"/>
        <c:lblAlgn val="ctr"/>
        <c:lblOffset val="100"/>
        <c:noMultiLvlLbl val="0"/>
      </c:catAx>
      <c:valAx>
        <c:axId val="29070595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85000"/>
                </a:sys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en-SE"/>
          </a:p>
        </c:txPr>
        <c:crossAx val="29070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  <c:extLst/>
  </c:chart>
  <c:spPr>
    <a:noFill/>
    <a:ln w="15875" cap="flat" cmpd="sng" algn="ctr">
      <a:noFill/>
      <a:round/>
    </a:ln>
    <a:effectLst/>
  </c:spPr>
  <c:txPr>
    <a:bodyPr/>
    <a:lstStyle/>
    <a:p>
      <a:pPr>
        <a:defRPr/>
      </a:pPr>
      <a:endParaRPr lang="en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79200857942879"/>
          <c:y val="5.0710081635730271E-2"/>
          <c:w val="0.89520798528220236"/>
          <c:h val="0.809400282299952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D86"/>
            </a:solidFill>
            <a:ln w="34925">
              <a:solidFill>
                <a:srgbClr val="00194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2.3 Provision of public '!$I$5:$I$8</c:f>
              <c:strCache>
                <c:ptCount val="4"/>
                <c:pt idx="0">
                  <c:v>Yes</c:v>
                </c:pt>
                <c:pt idx="1">
                  <c:v>No public funding available</c:v>
                </c:pt>
                <c:pt idx="2">
                  <c:v>No data</c:v>
                </c:pt>
                <c:pt idx="3">
                  <c:v>Not applicable</c:v>
                </c:pt>
              </c:strCache>
            </c:strRef>
          </c:cat>
          <c:val>
            <c:numRef>
              <c:f>'Figure 2.3 Provision of public '!$J$5:$J$8</c:f>
              <c:numCache>
                <c:formatCode>0%</c:formatCode>
                <c:ptCount val="4"/>
                <c:pt idx="0">
                  <c:v>0.69059999999999988</c:v>
                </c:pt>
                <c:pt idx="1">
                  <c:v>0.2873</c:v>
                </c:pt>
                <c:pt idx="2">
                  <c:v>1.66E-2</c:v>
                </c:pt>
                <c:pt idx="3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E-48EF-B335-84409EA7D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737328"/>
        <c:axId val="1830739248"/>
      </c:barChart>
      <c:catAx>
        <c:axId val="183073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SE"/>
          </a:p>
        </c:txPr>
        <c:crossAx val="1830739248"/>
        <c:crosses val="autoZero"/>
        <c:auto val="1"/>
        <c:lblAlgn val="ctr"/>
        <c:lblOffset val="100"/>
        <c:noMultiLvlLbl val="0"/>
      </c:catAx>
      <c:valAx>
        <c:axId val="183073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SE"/>
          </a:p>
        </c:txPr>
        <c:crossAx val="183073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+mj-lt"/>
        </a:defRPr>
      </a:pPr>
      <a:endParaRPr lang="en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39939311063456E-2"/>
          <c:y val="3.1211962716768474E-2"/>
          <c:w val="0.91253208897490579"/>
          <c:h val="0.76192480782804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2.5 Countries with spend'!$B$4</c:f>
              <c:strCache>
                <c:ptCount val="1"/>
                <c:pt idx="0">
                  <c:v>Political Parties</c:v>
                </c:pt>
              </c:strCache>
            </c:strRef>
          </c:tx>
          <c:spPr>
            <a:solidFill>
              <a:srgbClr val="32CBCB"/>
            </a:solidFill>
            <a:ln w="34925">
              <a:solidFill>
                <a:srgbClr val="228C8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2.5 Countries with spend'!$A$5:$A$8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data</c:v>
                </c:pt>
                <c:pt idx="3">
                  <c:v>Not Applicable</c:v>
                </c:pt>
              </c:strCache>
            </c:strRef>
          </c:cat>
          <c:val>
            <c:numRef>
              <c:f>'Figure 2.5 Countries with spend'!$B$5:$B$8</c:f>
              <c:numCache>
                <c:formatCode>0%</c:formatCode>
                <c:ptCount val="4"/>
                <c:pt idx="0">
                  <c:v>0.37569999999999998</c:v>
                </c:pt>
                <c:pt idx="1">
                  <c:v>0.59670000000000001</c:v>
                </c:pt>
                <c:pt idx="2">
                  <c:v>2.2100000000000002E-2</c:v>
                </c:pt>
                <c:pt idx="3">
                  <c:v>5.4999999999999997E-3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8-43C9-8108-B062D5DAA6B8}"/>
            </c:ext>
          </c:extLst>
        </c:ser>
        <c:ser>
          <c:idx val="1"/>
          <c:order val="1"/>
          <c:tx>
            <c:strRef>
              <c:f>'Figure 2.5 Countries with spend'!$C$4</c:f>
              <c:strCache>
                <c:ptCount val="1"/>
                <c:pt idx="0">
                  <c:v>Candidates</c:v>
                </c:pt>
              </c:strCache>
            </c:strRef>
          </c:tx>
          <c:spPr>
            <a:solidFill>
              <a:srgbClr val="002D86"/>
            </a:solidFill>
            <a:ln w="34925">
              <a:solidFill>
                <a:srgbClr val="182C3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2.5 Countries with spend'!$A$5:$A$8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No data</c:v>
                </c:pt>
                <c:pt idx="3">
                  <c:v>Not Applicable</c:v>
                </c:pt>
              </c:strCache>
            </c:strRef>
          </c:cat>
          <c:val>
            <c:numRef>
              <c:f>'Figure 2.5 Countries with spend'!$C$5:$C$8</c:f>
              <c:numCache>
                <c:formatCode>0%</c:formatCode>
                <c:ptCount val="4"/>
                <c:pt idx="0">
                  <c:v>0.49170000000000003</c:v>
                </c:pt>
                <c:pt idx="1">
                  <c:v>0.44750000000000001</c:v>
                </c:pt>
                <c:pt idx="2">
                  <c:v>2.76E-2</c:v>
                </c:pt>
                <c:pt idx="3">
                  <c:v>3.3099999999999997E-2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08-43C9-8108-B062D5DAA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704991"/>
        <c:axId val="290705951"/>
      </c:barChart>
      <c:catAx>
        <c:axId val="29070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SE"/>
          </a:p>
        </c:txPr>
        <c:crossAx val="290705951"/>
        <c:crosses val="autoZero"/>
        <c:auto val="1"/>
        <c:lblAlgn val="ctr"/>
        <c:lblOffset val="100"/>
        <c:noMultiLvlLbl val="0"/>
      </c:catAx>
      <c:valAx>
        <c:axId val="290705951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SE"/>
          </a:p>
        </c:txPr>
        <c:crossAx val="29070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SE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+mj-lt"/>
        </a:defRPr>
      </a:pPr>
      <a:endParaRPr lang="en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306EA-F01D-48B0-92F8-11858EF490A8}" type="doc">
      <dgm:prSet loTypeId="urn:microsoft.com/office/officeart/2005/8/layout/list1" loCatId="list" qsTypeId="urn:microsoft.com/office/officeart/2005/8/quickstyle/simple2" qsCatId="simple" csTypeId="urn:microsoft.com/office/officeart/2005/8/colors/accent1_3" csCatId="accent1" phldr="1"/>
      <dgm:spPr/>
    </dgm:pt>
    <dgm:pt modelId="{1A7ECDF4-B133-4D81-9AC5-9BA50EC3531E}">
      <dgm:prSet phldrT="[Text]" custT="1"/>
      <dgm:spPr>
        <a:solidFill>
          <a:srgbClr val="4D7958"/>
        </a:solidFill>
      </dgm:spPr>
      <dgm:t>
        <a:bodyPr/>
        <a:lstStyle/>
        <a:p>
          <a:pPr algn="ctr"/>
          <a:r>
            <a:rPr lang="en-US" sz="2800" b="1" i="0" u="none" strike="noStrike" baseline="0">
              <a:latin typeface="+mj-lt"/>
            </a:rPr>
            <a:t>Policymakers and oversight agencies</a:t>
          </a:r>
          <a:endParaRPr lang="en-SE" sz="2800" b="1">
            <a:latin typeface="+mj-lt"/>
          </a:endParaRPr>
        </a:p>
      </dgm:t>
    </dgm:pt>
    <dgm:pt modelId="{FA79D926-2899-43E7-A40E-55FBA0CDAEB8}" type="parTrans" cxnId="{0909B144-C6EA-4ACF-930B-CC443216FFF6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0EA2DBFE-DEA9-44E9-B6E7-59294AA6DCF3}" type="sibTrans" cxnId="{0909B144-C6EA-4ACF-930B-CC443216FFF6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0CE8D510-3C63-4582-94C9-48DB29B3FE6F}">
      <dgm:prSet custT="1"/>
      <dgm:spPr>
        <a:solidFill>
          <a:srgbClr val="4D7958"/>
        </a:solidFill>
      </dgm:spPr>
      <dgm:t>
        <a:bodyPr/>
        <a:lstStyle/>
        <a:p>
          <a:pPr algn="ctr"/>
          <a:r>
            <a:rPr lang="en-US" sz="2800" b="1" i="0" u="none" strike="noStrike" baseline="0">
              <a:latin typeface="+mj-lt"/>
            </a:rPr>
            <a:t>Political parties</a:t>
          </a:r>
        </a:p>
      </dgm:t>
    </dgm:pt>
    <dgm:pt modelId="{0A2EDCF0-26D1-4E02-88E8-28730062AE18}" type="parTrans" cxnId="{92AC3345-5096-48DC-AED9-8C79BD679214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735A80CD-6B1D-4FB2-B13D-3838E993EDA9}" type="sibTrans" cxnId="{92AC3345-5096-48DC-AED9-8C79BD679214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3D35AB3C-F668-45EB-9B35-A0605A369A3F}">
      <dgm:prSet custT="1"/>
      <dgm:spPr>
        <a:solidFill>
          <a:srgbClr val="4D7958"/>
        </a:solidFill>
      </dgm:spPr>
      <dgm:t>
        <a:bodyPr/>
        <a:lstStyle/>
        <a:p>
          <a:pPr algn="ctr"/>
          <a:r>
            <a:rPr lang="en-US" sz="2800" b="1" i="0" u="none" strike="noStrike" baseline="0">
              <a:latin typeface="+mj-lt"/>
            </a:rPr>
            <a:t>Private entities</a:t>
          </a:r>
        </a:p>
      </dgm:t>
    </dgm:pt>
    <dgm:pt modelId="{C8F43342-9D6B-4301-9753-3978E170E8EE}" type="parTrans" cxnId="{A1E9243F-8A7E-435F-9937-1A81DAEA89F7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D963198C-E113-425B-AB9B-7E70CC04B569}" type="sibTrans" cxnId="{A1E9243F-8A7E-435F-9937-1A81DAEA89F7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91669AAC-154A-4AB9-AFF8-34283C14D322}">
      <dgm:prSet custT="1"/>
      <dgm:spPr>
        <a:solidFill>
          <a:srgbClr val="4D7958"/>
        </a:solidFill>
      </dgm:spPr>
      <dgm:t>
        <a:bodyPr/>
        <a:lstStyle/>
        <a:p>
          <a:pPr algn="ctr"/>
          <a:r>
            <a:rPr lang="en-US" sz="2800" b="1" i="0" u="none" strike="noStrike" baseline="0">
              <a:latin typeface="+mj-lt"/>
            </a:rPr>
            <a:t>Civil society organizations and media</a:t>
          </a:r>
        </a:p>
      </dgm:t>
    </dgm:pt>
    <dgm:pt modelId="{C549568A-75D5-4B7E-A24E-2CA35031E27F}" type="parTrans" cxnId="{1B50C246-BE86-4B7D-9268-2355A28D2D91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D7FE3D16-FD46-4CAE-B8C8-E32E8874AF51}" type="sibTrans" cxnId="{1B50C246-BE86-4B7D-9268-2355A28D2D91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CAE2AB6E-C27F-4125-B51F-B7D6A1EC1EDE}">
      <dgm:prSet custT="1"/>
      <dgm:spPr>
        <a:solidFill>
          <a:srgbClr val="4D7958"/>
        </a:solidFill>
      </dgm:spPr>
      <dgm:t>
        <a:bodyPr/>
        <a:lstStyle/>
        <a:p>
          <a:pPr algn="ctr"/>
          <a:r>
            <a:rPr lang="en-US" sz="2800" b="1" i="0" u="none" strike="noStrike" baseline="0">
              <a:latin typeface="+mj-lt"/>
            </a:rPr>
            <a:t>International actors</a:t>
          </a:r>
          <a:endParaRPr lang="en-SE" sz="2800" b="1">
            <a:latin typeface="+mj-lt"/>
          </a:endParaRPr>
        </a:p>
      </dgm:t>
    </dgm:pt>
    <dgm:pt modelId="{1568F31A-7C2A-4CA8-8B90-8F6267CA9739}" type="parTrans" cxnId="{49EA95D3-1D48-4246-AF10-C87A59B74505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D675A4D7-A93C-49C3-86DE-1046A55B979C}" type="sibTrans" cxnId="{49EA95D3-1D48-4246-AF10-C87A59B74505}">
      <dgm:prSet/>
      <dgm:spPr/>
      <dgm:t>
        <a:bodyPr/>
        <a:lstStyle/>
        <a:p>
          <a:endParaRPr lang="en-SE" sz="1100">
            <a:solidFill>
              <a:schemeClr val="bg1">
                <a:lumMod val="95000"/>
              </a:schemeClr>
            </a:solidFill>
          </a:endParaRPr>
        </a:p>
      </dgm:t>
    </dgm:pt>
    <dgm:pt modelId="{B284729B-D4B6-4F90-91E0-7D042AB63262}" type="pres">
      <dgm:prSet presAssocID="{375306EA-F01D-48B0-92F8-11858EF490A8}" presName="linear" presStyleCnt="0">
        <dgm:presLayoutVars>
          <dgm:dir/>
          <dgm:animLvl val="lvl"/>
          <dgm:resizeHandles val="exact"/>
        </dgm:presLayoutVars>
      </dgm:prSet>
      <dgm:spPr/>
    </dgm:pt>
    <dgm:pt modelId="{5E06D5D7-B170-4A65-8ACD-5D7FA2C8A13B}" type="pres">
      <dgm:prSet presAssocID="{1A7ECDF4-B133-4D81-9AC5-9BA50EC3531E}" presName="parentLin" presStyleCnt="0"/>
      <dgm:spPr/>
    </dgm:pt>
    <dgm:pt modelId="{F4331E74-4151-4426-894A-4DDFA15C2BAB}" type="pres">
      <dgm:prSet presAssocID="{1A7ECDF4-B133-4D81-9AC5-9BA50EC3531E}" presName="parentLeftMargin" presStyleLbl="node1" presStyleIdx="0" presStyleCnt="5"/>
      <dgm:spPr/>
    </dgm:pt>
    <dgm:pt modelId="{AB899976-D0EF-444C-B31D-AA95BF516934}" type="pres">
      <dgm:prSet presAssocID="{1A7ECDF4-B133-4D81-9AC5-9BA50EC3531E}" presName="parentText" presStyleLbl="node1" presStyleIdx="0" presStyleCnt="5" custScaleX="142857">
        <dgm:presLayoutVars>
          <dgm:chMax val="0"/>
          <dgm:bulletEnabled val="1"/>
        </dgm:presLayoutVars>
      </dgm:prSet>
      <dgm:spPr/>
    </dgm:pt>
    <dgm:pt modelId="{A5C51FBC-1AF8-42D9-B2D8-D4371DF7507C}" type="pres">
      <dgm:prSet presAssocID="{1A7ECDF4-B133-4D81-9AC5-9BA50EC3531E}" presName="negativeSpace" presStyleCnt="0"/>
      <dgm:spPr/>
    </dgm:pt>
    <dgm:pt modelId="{4967D33D-6A6B-4958-B5F3-144BEAC09788}" type="pres">
      <dgm:prSet presAssocID="{1A7ECDF4-B133-4D81-9AC5-9BA50EC3531E}" presName="childText" presStyleLbl="conFgAcc1" presStyleIdx="0" presStyleCnt="5">
        <dgm:presLayoutVars>
          <dgm:bulletEnabled val="1"/>
        </dgm:presLayoutVars>
      </dgm:prSet>
      <dgm:spPr/>
    </dgm:pt>
    <dgm:pt modelId="{5A30E65D-63CE-4274-B907-AE3BEE489E1F}" type="pres">
      <dgm:prSet presAssocID="{0EA2DBFE-DEA9-44E9-B6E7-59294AA6DCF3}" presName="spaceBetweenRectangles" presStyleCnt="0"/>
      <dgm:spPr/>
    </dgm:pt>
    <dgm:pt modelId="{6AF7141F-D137-4B23-B0D7-7682AE487286}" type="pres">
      <dgm:prSet presAssocID="{0CE8D510-3C63-4582-94C9-48DB29B3FE6F}" presName="parentLin" presStyleCnt="0"/>
      <dgm:spPr/>
    </dgm:pt>
    <dgm:pt modelId="{8F980CCA-AC05-4AE6-964E-B743B316CE88}" type="pres">
      <dgm:prSet presAssocID="{0CE8D510-3C63-4582-94C9-48DB29B3FE6F}" presName="parentLeftMargin" presStyleLbl="node1" presStyleIdx="0" presStyleCnt="5"/>
      <dgm:spPr/>
    </dgm:pt>
    <dgm:pt modelId="{F54F983A-D4F8-4F99-AE25-E71E9A205BD7}" type="pres">
      <dgm:prSet presAssocID="{0CE8D510-3C63-4582-94C9-48DB29B3FE6F}" presName="parentText" presStyleLbl="node1" presStyleIdx="1" presStyleCnt="5" custScaleX="142857" custLinFactNeighborX="17669" custLinFactNeighborY="1031">
        <dgm:presLayoutVars>
          <dgm:chMax val="0"/>
          <dgm:bulletEnabled val="1"/>
        </dgm:presLayoutVars>
      </dgm:prSet>
      <dgm:spPr/>
    </dgm:pt>
    <dgm:pt modelId="{B1AE4871-3834-4EC4-A11A-594442FED114}" type="pres">
      <dgm:prSet presAssocID="{0CE8D510-3C63-4582-94C9-48DB29B3FE6F}" presName="negativeSpace" presStyleCnt="0"/>
      <dgm:spPr/>
    </dgm:pt>
    <dgm:pt modelId="{83747C12-C1F1-4AD0-8FFB-10FA36FD8AD8}" type="pres">
      <dgm:prSet presAssocID="{0CE8D510-3C63-4582-94C9-48DB29B3FE6F}" presName="childText" presStyleLbl="conFgAcc1" presStyleIdx="1" presStyleCnt="5">
        <dgm:presLayoutVars>
          <dgm:bulletEnabled val="1"/>
        </dgm:presLayoutVars>
      </dgm:prSet>
      <dgm:spPr/>
    </dgm:pt>
    <dgm:pt modelId="{D1660404-D0AB-4467-A013-75A81445B251}" type="pres">
      <dgm:prSet presAssocID="{735A80CD-6B1D-4FB2-B13D-3838E993EDA9}" presName="spaceBetweenRectangles" presStyleCnt="0"/>
      <dgm:spPr/>
    </dgm:pt>
    <dgm:pt modelId="{8B6B1EB4-1E77-4AD0-B327-7715F4CA2002}" type="pres">
      <dgm:prSet presAssocID="{3D35AB3C-F668-45EB-9B35-A0605A369A3F}" presName="parentLin" presStyleCnt="0"/>
      <dgm:spPr/>
    </dgm:pt>
    <dgm:pt modelId="{2849716C-683F-4923-9F83-DB3BF050ADE7}" type="pres">
      <dgm:prSet presAssocID="{3D35AB3C-F668-45EB-9B35-A0605A369A3F}" presName="parentLeftMargin" presStyleLbl="node1" presStyleIdx="1" presStyleCnt="5"/>
      <dgm:spPr/>
    </dgm:pt>
    <dgm:pt modelId="{5CD36841-0AB7-4A39-ABAC-DA37A016865A}" type="pres">
      <dgm:prSet presAssocID="{3D35AB3C-F668-45EB-9B35-A0605A369A3F}" presName="parentText" presStyleLbl="node1" presStyleIdx="2" presStyleCnt="5" custScaleX="142857">
        <dgm:presLayoutVars>
          <dgm:chMax val="0"/>
          <dgm:bulletEnabled val="1"/>
        </dgm:presLayoutVars>
      </dgm:prSet>
      <dgm:spPr/>
    </dgm:pt>
    <dgm:pt modelId="{1AE6B6A9-A15F-4139-A1BF-B3BEDE769FF4}" type="pres">
      <dgm:prSet presAssocID="{3D35AB3C-F668-45EB-9B35-A0605A369A3F}" presName="negativeSpace" presStyleCnt="0"/>
      <dgm:spPr/>
    </dgm:pt>
    <dgm:pt modelId="{08BE5BA4-4E0D-4356-88D4-BA8F094CC101}" type="pres">
      <dgm:prSet presAssocID="{3D35AB3C-F668-45EB-9B35-A0605A369A3F}" presName="childText" presStyleLbl="conFgAcc1" presStyleIdx="2" presStyleCnt="5">
        <dgm:presLayoutVars>
          <dgm:bulletEnabled val="1"/>
        </dgm:presLayoutVars>
      </dgm:prSet>
      <dgm:spPr/>
    </dgm:pt>
    <dgm:pt modelId="{C01E6D35-24C6-4097-81BF-23FC1E52E04D}" type="pres">
      <dgm:prSet presAssocID="{D963198C-E113-425B-AB9B-7E70CC04B569}" presName="spaceBetweenRectangles" presStyleCnt="0"/>
      <dgm:spPr/>
    </dgm:pt>
    <dgm:pt modelId="{08360DD1-D1EF-4E8A-ACAB-5E01338961C2}" type="pres">
      <dgm:prSet presAssocID="{91669AAC-154A-4AB9-AFF8-34283C14D322}" presName="parentLin" presStyleCnt="0"/>
      <dgm:spPr/>
    </dgm:pt>
    <dgm:pt modelId="{FBF79792-7E88-4D8C-BF84-6BC32F79A133}" type="pres">
      <dgm:prSet presAssocID="{91669AAC-154A-4AB9-AFF8-34283C14D322}" presName="parentLeftMargin" presStyleLbl="node1" presStyleIdx="2" presStyleCnt="5"/>
      <dgm:spPr/>
    </dgm:pt>
    <dgm:pt modelId="{D25EAA3D-0396-48CF-A740-1F45B835AE80}" type="pres">
      <dgm:prSet presAssocID="{91669AAC-154A-4AB9-AFF8-34283C14D322}" presName="parentText" presStyleLbl="node1" presStyleIdx="3" presStyleCnt="5" custScaleX="142857">
        <dgm:presLayoutVars>
          <dgm:chMax val="0"/>
          <dgm:bulletEnabled val="1"/>
        </dgm:presLayoutVars>
      </dgm:prSet>
      <dgm:spPr/>
    </dgm:pt>
    <dgm:pt modelId="{D24ABF0D-3C58-4715-986A-32983925A330}" type="pres">
      <dgm:prSet presAssocID="{91669AAC-154A-4AB9-AFF8-34283C14D322}" presName="negativeSpace" presStyleCnt="0"/>
      <dgm:spPr/>
    </dgm:pt>
    <dgm:pt modelId="{EDDD82F3-33CA-4B3B-9D24-CF814957D7D8}" type="pres">
      <dgm:prSet presAssocID="{91669AAC-154A-4AB9-AFF8-34283C14D322}" presName="childText" presStyleLbl="conFgAcc1" presStyleIdx="3" presStyleCnt="5">
        <dgm:presLayoutVars>
          <dgm:bulletEnabled val="1"/>
        </dgm:presLayoutVars>
      </dgm:prSet>
      <dgm:spPr/>
    </dgm:pt>
    <dgm:pt modelId="{DC0BDA14-ABB6-441A-86F6-9601903C7AA8}" type="pres">
      <dgm:prSet presAssocID="{D7FE3D16-FD46-4CAE-B8C8-E32E8874AF51}" presName="spaceBetweenRectangles" presStyleCnt="0"/>
      <dgm:spPr/>
    </dgm:pt>
    <dgm:pt modelId="{F077D1C9-BEF2-4509-952F-E6F3AE97E516}" type="pres">
      <dgm:prSet presAssocID="{CAE2AB6E-C27F-4125-B51F-B7D6A1EC1EDE}" presName="parentLin" presStyleCnt="0"/>
      <dgm:spPr/>
    </dgm:pt>
    <dgm:pt modelId="{7E3CF020-3BFE-40E4-8AD8-62CD8653D724}" type="pres">
      <dgm:prSet presAssocID="{CAE2AB6E-C27F-4125-B51F-B7D6A1EC1EDE}" presName="parentLeftMargin" presStyleLbl="node1" presStyleIdx="3" presStyleCnt="5"/>
      <dgm:spPr/>
    </dgm:pt>
    <dgm:pt modelId="{7F9F7CD7-CFC0-407F-9493-4B78831BBA0D}" type="pres">
      <dgm:prSet presAssocID="{CAE2AB6E-C27F-4125-B51F-B7D6A1EC1EDE}" presName="parentText" presStyleLbl="node1" presStyleIdx="4" presStyleCnt="5" custScaleX="135261">
        <dgm:presLayoutVars>
          <dgm:chMax val="0"/>
          <dgm:bulletEnabled val="1"/>
        </dgm:presLayoutVars>
      </dgm:prSet>
      <dgm:spPr/>
    </dgm:pt>
    <dgm:pt modelId="{88F120D2-2203-480A-A6A4-16A1B793E598}" type="pres">
      <dgm:prSet presAssocID="{CAE2AB6E-C27F-4125-B51F-B7D6A1EC1EDE}" presName="negativeSpace" presStyleCnt="0"/>
      <dgm:spPr/>
    </dgm:pt>
    <dgm:pt modelId="{84794C82-70DF-4EDC-B11A-340DE4DFA9CB}" type="pres">
      <dgm:prSet presAssocID="{CAE2AB6E-C27F-4125-B51F-B7D6A1EC1ED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30DE630-BFCB-4902-8805-58841C834640}" type="presOf" srcId="{1A7ECDF4-B133-4D81-9AC5-9BA50EC3531E}" destId="{AB899976-D0EF-444C-B31D-AA95BF516934}" srcOrd="1" destOrd="0" presId="urn:microsoft.com/office/officeart/2005/8/layout/list1"/>
    <dgm:cxn modelId="{F541A43E-9B52-405D-9450-2CEC01ADB562}" type="presOf" srcId="{91669AAC-154A-4AB9-AFF8-34283C14D322}" destId="{D25EAA3D-0396-48CF-A740-1F45B835AE80}" srcOrd="1" destOrd="0" presId="urn:microsoft.com/office/officeart/2005/8/layout/list1"/>
    <dgm:cxn modelId="{A1E9243F-8A7E-435F-9937-1A81DAEA89F7}" srcId="{375306EA-F01D-48B0-92F8-11858EF490A8}" destId="{3D35AB3C-F668-45EB-9B35-A0605A369A3F}" srcOrd="2" destOrd="0" parTransId="{C8F43342-9D6B-4301-9753-3978E170E8EE}" sibTransId="{D963198C-E113-425B-AB9B-7E70CC04B569}"/>
    <dgm:cxn modelId="{0909B144-C6EA-4ACF-930B-CC443216FFF6}" srcId="{375306EA-F01D-48B0-92F8-11858EF490A8}" destId="{1A7ECDF4-B133-4D81-9AC5-9BA50EC3531E}" srcOrd="0" destOrd="0" parTransId="{FA79D926-2899-43E7-A40E-55FBA0CDAEB8}" sibTransId="{0EA2DBFE-DEA9-44E9-B6E7-59294AA6DCF3}"/>
    <dgm:cxn modelId="{92AC3345-5096-48DC-AED9-8C79BD679214}" srcId="{375306EA-F01D-48B0-92F8-11858EF490A8}" destId="{0CE8D510-3C63-4582-94C9-48DB29B3FE6F}" srcOrd="1" destOrd="0" parTransId="{0A2EDCF0-26D1-4E02-88E8-28730062AE18}" sibTransId="{735A80CD-6B1D-4FB2-B13D-3838E993EDA9}"/>
    <dgm:cxn modelId="{1B50C246-BE86-4B7D-9268-2355A28D2D91}" srcId="{375306EA-F01D-48B0-92F8-11858EF490A8}" destId="{91669AAC-154A-4AB9-AFF8-34283C14D322}" srcOrd="3" destOrd="0" parTransId="{C549568A-75D5-4B7E-A24E-2CA35031E27F}" sibTransId="{D7FE3D16-FD46-4CAE-B8C8-E32E8874AF51}"/>
    <dgm:cxn modelId="{F154DD67-99F3-41B0-8799-5829AA9E7D72}" type="presOf" srcId="{1A7ECDF4-B133-4D81-9AC5-9BA50EC3531E}" destId="{F4331E74-4151-4426-894A-4DDFA15C2BAB}" srcOrd="0" destOrd="0" presId="urn:microsoft.com/office/officeart/2005/8/layout/list1"/>
    <dgm:cxn modelId="{36864C79-A719-49D6-81C9-CB20691B5AEA}" type="presOf" srcId="{3D35AB3C-F668-45EB-9B35-A0605A369A3F}" destId="{2849716C-683F-4923-9F83-DB3BF050ADE7}" srcOrd="0" destOrd="0" presId="urn:microsoft.com/office/officeart/2005/8/layout/list1"/>
    <dgm:cxn modelId="{02E0E65A-4D64-4989-A29C-6FFD35472AD4}" type="presOf" srcId="{91669AAC-154A-4AB9-AFF8-34283C14D322}" destId="{FBF79792-7E88-4D8C-BF84-6BC32F79A133}" srcOrd="0" destOrd="0" presId="urn:microsoft.com/office/officeart/2005/8/layout/list1"/>
    <dgm:cxn modelId="{3C6CE4B4-4CBB-4278-976E-654565436351}" type="presOf" srcId="{CAE2AB6E-C27F-4125-B51F-B7D6A1EC1EDE}" destId="{7E3CF020-3BFE-40E4-8AD8-62CD8653D724}" srcOrd="0" destOrd="0" presId="urn:microsoft.com/office/officeart/2005/8/layout/list1"/>
    <dgm:cxn modelId="{993DCEB6-1131-44E9-B7B4-305800CF178A}" type="presOf" srcId="{CAE2AB6E-C27F-4125-B51F-B7D6A1EC1EDE}" destId="{7F9F7CD7-CFC0-407F-9493-4B78831BBA0D}" srcOrd="1" destOrd="0" presId="urn:microsoft.com/office/officeart/2005/8/layout/list1"/>
    <dgm:cxn modelId="{888208C2-F270-4822-BE39-55AA7F326939}" type="presOf" srcId="{0CE8D510-3C63-4582-94C9-48DB29B3FE6F}" destId="{F54F983A-D4F8-4F99-AE25-E71E9A205BD7}" srcOrd="1" destOrd="0" presId="urn:microsoft.com/office/officeart/2005/8/layout/list1"/>
    <dgm:cxn modelId="{03C19CC9-DB4A-47FC-8DF6-DA17485B192A}" type="presOf" srcId="{375306EA-F01D-48B0-92F8-11858EF490A8}" destId="{B284729B-D4B6-4F90-91E0-7D042AB63262}" srcOrd="0" destOrd="0" presId="urn:microsoft.com/office/officeart/2005/8/layout/list1"/>
    <dgm:cxn modelId="{49EA95D3-1D48-4246-AF10-C87A59B74505}" srcId="{375306EA-F01D-48B0-92F8-11858EF490A8}" destId="{CAE2AB6E-C27F-4125-B51F-B7D6A1EC1EDE}" srcOrd="4" destOrd="0" parTransId="{1568F31A-7C2A-4CA8-8B90-8F6267CA9739}" sibTransId="{D675A4D7-A93C-49C3-86DE-1046A55B979C}"/>
    <dgm:cxn modelId="{82622BEF-503D-4950-8398-B851EEA0B479}" type="presOf" srcId="{0CE8D510-3C63-4582-94C9-48DB29B3FE6F}" destId="{8F980CCA-AC05-4AE6-964E-B743B316CE88}" srcOrd="0" destOrd="0" presId="urn:microsoft.com/office/officeart/2005/8/layout/list1"/>
    <dgm:cxn modelId="{53DCA8FC-E4DB-4A23-9B82-9138CF860233}" type="presOf" srcId="{3D35AB3C-F668-45EB-9B35-A0605A369A3F}" destId="{5CD36841-0AB7-4A39-ABAC-DA37A016865A}" srcOrd="1" destOrd="0" presId="urn:microsoft.com/office/officeart/2005/8/layout/list1"/>
    <dgm:cxn modelId="{04FC2470-29A3-4A44-9680-4B486ECB7458}" type="presParOf" srcId="{B284729B-D4B6-4F90-91E0-7D042AB63262}" destId="{5E06D5D7-B170-4A65-8ACD-5D7FA2C8A13B}" srcOrd="0" destOrd="0" presId="urn:microsoft.com/office/officeart/2005/8/layout/list1"/>
    <dgm:cxn modelId="{096321C7-4D82-4721-A81B-59AD1AEF7A7B}" type="presParOf" srcId="{5E06D5D7-B170-4A65-8ACD-5D7FA2C8A13B}" destId="{F4331E74-4151-4426-894A-4DDFA15C2BAB}" srcOrd="0" destOrd="0" presId="urn:microsoft.com/office/officeart/2005/8/layout/list1"/>
    <dgm:cxn modelId="{F73529D4-EF11-4C38-A899-68EAB60A04CF}" type="presParOf" srcId="{5E06D5D7-B170-4A65-8ACD-5D7FA2C8A13B}" destId="{AB899976-D0EF-444C-B31D-AA95BF516934}" srcOrd="1" destOrd="0" presId="urn:microsoft.com/office/officeart/2005/8/layout/list1"/>
    <dgm:cxn modelId="{D8D7A220-C595-461D-8B6D-0BC82B0A379E}" type="presParOf" srcId="{B284729B-D4B6-4F90-91E0-7D042AB63262}" destId="{A5C51FBC-1AF8-42D9-B2D8-D4371DF7507C}" srcOrd="1" destOrd="0" presId="urn:microsoft.com/office/officeart/2005/8/layout/list1"/>
    <dgm:cxn modelId="{A2B6F6F4-FC4E-4060-B5D6-77E7E45C663B}" type="presParOf" srcId="{B284729B-D4B6-4F90-91E0-7D042AB63262}" destId="{4967D33D-6A6B-4958-B5F3-144BEAC09788}" srcOrd="2" destOrd="0" presId="urn:microsoft.com/office/officeart/2005/8/layout/list1"/>
    <dgm:cxn modelId="{2F3B5DE5-20D9-4B3A-94BC-4DCC6CC571D6}" type="presParOf" srcId="{B284729B-D4B6-4F90-91E0-7D042AB63262}" destId="{5A30E65D-63CE-4274-B907-AE3BEE489E1F}" srcOrd="3" destOrd="0" presId="urn:microsoft.com/office/officeart/2005/8/layout/list1"/>
    <dgm:cxn modelId="{F62D4838-A6AD-4A9A-AD4A-9CA981494BE8}" type="presParOf" srcId="{B284729B-D4B6-4F90-91E0-7D042AB63262}" destId="{6AF7141F-D137-4B23-B0D7-7682AE487286}" srcOrd="4" destOrd="0" presId="urn:microsoft.com/office/officeart/2005/8/layout/list1"/>
    <dgm:cxn modelId="{7F0FDDBE-9365-4FE8-9E6C-4BA1684D7014}" type="presParOf" srcId="{6AF7141F-D137-4B23-B0D7-7682AE487286}" destId="{8F980CCA-AC05-4AE6-964E-B743B316CE88}" srcOrd="0" destOrd="0" presId="urn:microsoft.com/office/officeart/2005/8/layout/list1"/>
    <dgm:cxn modelId="{18F1EE15-5082-4B17-B9FD-187CBC8A4433}" type="presParOf" srcId="{6AF7141F-D137-4B23-B0D7-7682AE487286}" destId="{F54F983A-D4F8-4F99-AE25-E71E9A205BD7}" srcOrd="1" destOrd="0" presId="urn:microsoft.com/office/officeart/2005/8/layout/list1"/>
    <dgm:cxn modelId="{DC3B9EEE-28D3-49F4-93A9-4D3DD4938B28}" type="presParOf" srcId="{B284729B-D4B6-4F90-91E0-7D042AB63262}" destId="{B1AE4871-3834-4EC4-A11A-594442FED114}" srcOrd="5" destOrd="0" presId="urn:microsoft.com/office/officeart/2005/8/layout/list1"/>
    <dgm:cxn modelId="{C3B5FC72-68F3-458A-A321-D00B085D7531}" type="presParOf" srcId="{B284729B-D4B6-4F90-91E0-7D042AB63262}" destId="{83747C12-C1F1-4AD0-8FFB-10FA36FD8AD8}" srcOrd="6" destOrd="0" presId="urn:microsoft.com/office/officeart/2005/8/layout/list1"/>
    <dgm:cxn modelId="{30DD7FDE-D9C4-451C-AD65-7097E7BA5FB1}" type="presParOf" srcId="{B284729B-D4B6-4F90-91E0-7D042AB63262}" destId="{D1660404-D0AB-4467-A013-75A81445B251}" srcOrd="7" destOrd="0" presId="urn:microsoft.com/office/officeart/2005/8/layout/list1"/>
    <dgm:cxn modelId="{AB474A6B-919F-4197-978F-74EA2B44F364}" type="presParOf" srcId="{B284729B-D4B6-4F90-91E0-7D042AB63262}" destId="{8B6B1EB4-1E77-4AD0-B327-7715F4CA2002}" srcOrd="8" destOrd="0" presId="urn:microsoft.com/office/officeart/2005/8/layout/list1"/>
    <dgm:cxn modelId="{DB0C35DC-DB5E-4F50-B654-0C50A4E603B9}" type="presParOf" srcId="{8B6B1EB4-1E77-4AD0-B327-7715F4CA2002}" destId="{2849716C-683F-4923-9F83-DB3BF050ADE7}" srcOrd="0" destOrd="0" presId="urn:microsoft.com/office/officeart/2005/8/layout/list1"/>
    <dgm:cxn modelId="{A5ED119E-102E-497B-B2E0-52C22943BBB0}" type="presParOf" srcId="{8B6B1EB4-1E77-4AD0-B327-7715F4CA2002}" destId="{5CD36841-0AB7-4A39-ABAC-DA37A016865A}" srcOrd="1" destOrd="0" presId="urn:microsoft.com/office/officeart/2005/8/layout/list1"/>
    <dgm:cxn modelId="{9D921499-F097-4F54-9153-70525E0584DA}" type="presParOf" srcId="{B284729B-D4B6-4F90-91E0-7D042AB63262}" destId="{1AE6B6A9-A15F-4139-A1BF-B3BEDE769FF4}" srcOrd="9" destOrd="0" presId="urn:microsoft.com/office/officeart/2005/8/layout/list1"/>
    <dgm:cxn modelId="{48A34ED9-CEA1-4CA6-9542-909A8357124E}" type="presParOf" srcId="{B284729B-D4B6-4F90-91E0-7D042AB63262}" destId="{08BE5BA4-4E0D-4356-88D4-BA8F094CC101}" srcOrd="10" destOrd="0" presId="urn:microsoft.com/office/officeart/2005/8/layout/list1"/>
    <dgm:cxn modelId="{58F1E19B-8087-479E-A0A2-99E936BEF845}" type="presParOf" srcId="{B284729B-D4B6-4F90-91E0-7D042AB63262}" destId="{C01E6D35-24C6-4097-81BF-23FC1E52E04D}" srcOrd="11" destOrd="0" presId="urn:microsoft.com/office/officeart/2005/8/layout/list1"/>
    <dgm:cxn modelId="{20FBDCF3-BAB4-489A-BC75-14DC7B5C1967}" type="presParOf" srcId="{B284729B-D4B6-4F90-91E0-7D042AB63262}" destId="{08360DD1-D1EF-4E8A-ACAB-5E01338961C2}" srcOrd="12" destOrd="0" presId="urn:microsoft.com/office/officeart/2005/8/layout/list1"/>
    <dgm:cxn modelId="{3716E06E-72CE-49CB-8C5C-F5724CD5A64E}" type="presParOf" srcId="{08360DD1-D1EF-4E8A-ACAB-5E01338961C2}" destId="{FBF79792-7E88-4D8C-BF84-6BC32F79A133}" srcOrd="0" destOrd="0" presId="urn:microsoft.com/office/officeart/2005/8/layout/list1"/>
    <dgm:cxn modelId="{FE436DC9-6286-41DE-9913-90F8D68BA8B4}" type="presParOf" srcId="{08360DD1-D1EF-4E8A-ACAB-5E01338961C2}" destId="{D25EAA3D-0396-48CF-A740-1F45B835AE80}" srcOrd="1" destOrd="0" presId="urn:microsoft.com/office/officeart/2005/8/layout/list1"/>
    <dgm:cxn modelId="{85935ED6-D0B4-4A65-9753-6283EF905428}" type="presParOf" srcId="{B284729B-D4B6-4F90-91E0-7D042AB63262}" destId="{D24ABF0D-3C58-4715-986A-32983925A330}" srcOrd="13" destOrd="0" presId="urn:microsoft.com/office/officeart/2005/8/layout/list1"/>
    <dgm:cxn modelId="{2201FA64-DA54-4B86-9262-07966043D980}" type="presParOf" srcId="{B284729B-D4B6-4F90-91E0-7D042AB63262}" destId="{EDDD82F3-33CA-4B3B-9D24-CF814957D7D8}" srcOrd="14" destOrd="0" presId="urn:microsoft.com/office/officeart/2005/8/layout/list1"/>
    <dgm:cxn modelId="{A47004A3-3E3D-4743-AE37-5CCA90A1D42C}" type="presParOf" srcId="{B284729B-D4B6-4F90-91E0-7D042AB63262}" destId="{DC0BDA14-ABB6-441A-86F6-9601903C7AA8}" srcOrd="15" destOrd="0" presId="urn:microsoft.com/office/officeart/2005/8/layout/list1"/>
    <dgm:cxn modelId="{AD48C32B-167E-4119-83D2-BF3F0B171C74}" type="presParOf" srcId="{B284729B-D4B6-4F90-91E0-7D042AB63262}" destId="{F077D1C9-BEF2-4509-952F-E6F3AE97E516}" srcOrd="16" destOrd="0" presId="urn:microsoft.com/office/officeart/2005/8/layout/list1"/>
    <dgm:cxn modelId="{FA7A5D30-5160-4108-BD19-4398AEE6A2DC}" type="presParOf" srcId="{F077D1C9-BEF2-4509-952F-E6F3AE97E516}" destId="{7E3CF020-3BFE-40E4-8AD8-62CD8653D724}" srcOrd="0" destOrd="0" presId="urn:microsoft.com/office/officeart/2005/8/layout/list1"/>
    <dgm:cxn modelId="{6A1D5522-1B00-459C-AE0A-924B923E3D8D}" type="presParOf" srcId="{F077D1C9-BEF2-4509-952F-E6F3AE97E516}" destId="{7F9F7CD7-CFC0-407F-9493-4B78831BBA0D}" srcOrd="1" destOrd="0" presId="urn:microsoft.com/office/officeart/2005/8/layout/list1"/>
    <dgm:cxn modelId="{C92C3E53-7D81-4F27-B717-509A017272AA}" type="presParOf" srcId="{B284729B-D4B6-4F90-91E0-7D042AB63262}" destId="{88F120D2-2203-480A-A6A4-16A1B793E598}" srcOrd="17" destOrd="0" presId="urn:microsoft.com/office/officeart/2005/8/layout/list1"/>
    <dgm:cxn modelId="{C0076D83-4385-44A5-BAD3-26DA5B19474A}" type="presParOf" srcId="{B284729B-D4B6-4F90-91E0-7D042AB63262}" destId="{84794C82-70DF-4EDC-B11A-340DE4DFA9C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7D33D-6A6B-4958-B5F3-144BEAC09788}">
      <dsp:nvSpPr>
        <dsp:cNvPr id="0" name=""/>
        <dsp:cNvSpPr/>
      </dsp:nvSpPr>
      <dsp:spPr>
        <a:xfrm>
          <a:off x="0" y="497836"/>
          <a:ext cx="5578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99976-D0EF-444C-B31D-AA95BF516934}">
      <dsp:nvSpPr>
        <dsp:cNvPr id="0" name=""/>
        <dsp:cNvSpPr/>
      </dsp:nvSpPr>
      <dsp:spPr>
        <a:xfrm>
          <a:off x="265577" y="99316"/>
          <a:ext cx="5311543" cy="797040"/>
        </a:xfrm>
        <a:prstGeom prst="roundRect">
          <a:avLst/>
        </a:prstGeom>
        <a:solidFill>
          <a:srgbClr val="4D79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597" tIns="0" rIns="14759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strike="noStrike" kern="1200" baseline="0">
              <a:latin typeface="+mj-lt"/>
            </a:rPr>
            <a:t>Policymakers and oversight agencies</a:t>
          </a:r>
          <a:endParaRPr lang="en-SE" sz="2800" b="1" kern="1200">
            <a:latin typeface="+mj-lt"/>
          </a:endParaRPr>
        </a:p>
      </dsp:txBody>
      <dsp:txXfrm>
        <a:off x="304485" y="138224"/>
        <a:ext cx="5233727" cy="719224"/>
      </dsp:txXfrm>
    </dsp:sp>
    <dsp:sp modelId="{83747C12-C1F1-4AD0-8FFB-10FA36FD8AD8}">
      <dsp:nvSpPr>
        <dsp:cNvPr id="0" name=""/>
        <dsp:cNvSpPr/>
      </dsp:nvSpPr>
      <dsp:spPr>
        <a:xfrm>
          <a:off x="0" y="1722556"/>
          <a:ext cx="5578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72145"/>
              <a:satOff val="-9258"/>
              <a:lumOff val="108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F983A-D4F8-4F99-AE25-E71E9A205BD7}">
      <dsp:nvSpPr>
        <dsp:cNvPr id="0" name=""/>
        <dsp:cNvSpPr/>
      </dsp:nvSpPr>
      <dsp:spPr>
        <a:xfrm>
          <a:off x="266944" y="1332254"/>
          <a:ext cx="5311543" cy="797040"/>
        </a:xfrm>
        <a:prstGeom prst="roundRect">
          <a:avLst/>
        </a:prstGeom>
        <a:solidFill>
          <a:srgbClr val="4D79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597" tIns="0" rIns="14759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strike="noStrike" kern="1200" baseline="0">
              <a:latin typeface="+mj-lt"/>
            </a:rPr>
            <a:t>Political parties</a:t>
          </a:r>
        </a:p>
      </dsp:txBody>
      <dsp:txXfrm>
        <a:off x="305852" y="1371162"/>
        <a:ext cx="5233727" cy="719224"/>
      </dsp:txXfrm>
    </dsp:sp>
    <dsp:sp modelId="{08BE5BA4-4E0D-4356-88D4-BA8F094CC101}">
      <dsp:nvSpPr>
        <dsp:cNvPr id="0" name=""/>
        <dsp:cNvSpPr/>
      </dsp:nvSpPr>
      <dsp:spPr>
        <a:xfrm>
          <a:off x="0" y="2947277"/>
          <a:ext cx="5578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144290"/>
              <a:satOff val="-18517"/>
              <a:lumOff val="216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36841-0AB7-4A39-ABAC-DA37A016865A}">
      <dsp:nvSpPr>
        <dsp:cNvPr id="0" name=""/>
        <dsp:cNvSpPr/>
      </dsp:nvSpPr>
      <dsp:spPr>
        <a:xfrm>
          <a:off x="265577" y="2548756"/>
          <a:ext cx="5311543" cy="797040"/>
        </a:xfrm>
        <a:prstGeom prst="roundRect">
          <a:avLst/>
        </a:prstGeom>
        <a:solidFill>
          <a:srgbClr val="4D79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597" tIns="0" rIns="14759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strike="noStrike" kern="1200" baseline="0">
              <a:latin typeface="+mj-lt"/>
            </a:rPr>
            <a:t>Private entities</a:t>
          </a:r>
        </a:p>
      </dsp:txBody>
      <dsp:txXfrm>
        <a:off x="304485" y="2587664"/>
        <a:ext cx="5233727" cy="719224"/>
      </dsp:txXfrm>
    </dsp:sp>
    <dsp:sp modelId="{EDDD82F3-33CA-4B3B-9D24-CF814957D7D8}">
      <dsp:nvSpPr>
        <dsp:cNvPr id="0" name=""/>
        <dsp:cNvSpPr/>
      </dsp:nvSpPr>
      <dsp:spPr>
        <a:xfrm>
          <a:off x="0" y="4171997"/>
          <a:ext cx="5578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216435"/>
              <a:satOff val="-27775"/>
              <a:lumOff val="325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EAA3D-0396-48CF-A740-1F45B835AE80}">
      <dsp:nvSpPr>
        <dsp:cNvPr id="0" name=""/>
        <dsp:cNvSpPr/>
      </dsp:nvSpPr>
      <dsp:spPr>
        <a:xfrm>
          <a:off x="265577" y="3773477"/>
          <a:ext cx="5311543" cy="797040"/>
        </a:xfrm>
        <a:prstGeom prst="roundRect">
          <a:avLst/>
        </a:prstGeom>
        <a:solidFill>
          <a:srgbClr val="4D79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597" tIns="0" rIns="14759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strike="noStrike" kern="1200" baseline="0">
              <a:latin typeface="+mj-lt"/>
            </a:rPr>
            <a:t>Civil society organizations and media</a:t>
          </a:r>
        </a:p>
      </dsp:txBody>
      <dsp:txXfrm>
        <a:off x="304485" y="3812385"/>
        <a:ext cx="5233727" cy="719224"/>
      </dsp:txXfrm>
    </dsp:sp>
    <dsp:sp modelId="{84794C82-70DF-4EDC-B11A-340DE4DFA9CB}">
      <dsp:nvSpPr>
        <dsp:cNvPr id="0" name=""/>
        <dsp:cNvSpPr/>
      </dsp:nvSpPr>
      <dsp:spPr>
        <a:xfrm>
          <a:off x="0" y="5396717"/>
          <a:ext cx="55784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-288580"/>
              <a:satOff val="-37033"/>
              <a:lumOff val="433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F7CD7-CFC0-407F-9493-4B78831BBA0D}">
      <dsp:nvSpPr>
        <dsp:cNvPr id="0" name=""/>
        <dsp:cNvSpPr/>
      </dsp:nvSpPr>
      <dsp:spPr>
        <a:xfrm>
          <a:off x="278924" y="4998197"/>
          <a:ext cx="5281863" cy="797040"/>
        </a:xfrm>
        <a:prstGeom prst="roundRect">
          <a:avLst/>
        </a:prstGeom>
        <a:solidFill>
          <a:srgbClr val="4D795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7597" tIns="0" rIns="147597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strike="noStrike" kern="1200" baseline="0">
              <a:latin typeface="+mj-lt"/>
            </a:rPr>
            <a:t>International actors</a:t>
          </a:r>
          <a:endParaRPr lang="en-SE" sz="2800" b="1" kern="1200">
            <a:latin typeface="+mj-lt"/>
          </a:endParaRPr>
        </a:p>
      </dsp:txBody>
      <dsp:txXfrm>
        <a:off x="317832" y="5037105"/>
        <a:ext cx="5204047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1A34B5-CADF-4D27-9F65-D417BBEB8330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F2596E-8FB6-4C9B-A611-428E3F919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B3B9B-0AA0-5CA4-4DC4-13C2FEA28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C12EA-A569-7C51-6679-DB4C921E4B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167B8D-B04F-DC56-42D9-D3F65592B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783C-1B1E-4E49-E5F4-AA2C7FCB7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43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836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42168-872E-7AD0-F5FA-9405B016A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D30FC-A2CE-2702-0C47-B702C93932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28BF6-7539-5C86-AAEF-D7F08D35F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2A2E4-0D23-F5D1-3B4F-DC6B62F65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53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39718-C705-BDB5-D1CF-7B4B1A566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E415AE-8E04-D27C-A4E5-9008E8304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7E59E-D8B8-C240-E5BE-F64F94DB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73136-5401-8A11-A11E-2ECA869CD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2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ADD9-2416-BE24-0433-F1E9B7309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46200-639C-DC30-9FF3-7603E34E4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370EDA-A753-E263-41BB-E4FA3F77C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1E04-6DE0-2B64-A44C-DF423A6D4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1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31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562E5-4D4C-2E06-0F99-E32297F75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B3BC69-CD9F-88E5-8923-5464945BB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E7FE08-8447-68C9-3B09-D6969FE32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8EC27-0A14-0322-3191-29BF0B41A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96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78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3EE88-4C2C-77F0-B3C7-A3A1248F2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5698A9-D460-E30B-2B13-130358A64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70C05-B572-046C-FC2E-BABED4220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9AB4E-76A0-A29C-6B79-C92FAF18A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67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2596E-8FB6-4C9B-A611-428E3F9192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78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468B-4679-E55D-5E41-A95568316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F75FD-8341-588A-8E9D-FF02DB04B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945EA-F1B1-B291-B819-AFC783AE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FC226-CF45-F493-4C3D-36B8E6CA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A2FDE-7047-6F26-828C-D34E2239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2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80655-C2B6-0F84-BD99-15C4DC12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87EF4-3C3A-1001-79FC-AE97A55EF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4C42F-2BF5-BB10-F618-05070F37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F0F8E-61F8-E36C-734A-718649FBE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04964-6B63-389B-0DB9-9DFEF2A0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82954-B431-C623-FB42-1BF61C321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C5A5A1-D225-48FB-7634-52FA14802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7901F-3D70-A0C8-8670-7582DDF0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35662-0F49-ACA2-312E-EBF2018A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72291-7558-3383-3B85-BCC4EEBF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31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8B55-5E29-1989-D1D5-9246A1EB6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FCE5A-658D-1088-FC39-7352592AB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934B6-BB22-5F0C-CB54-F3B65CBD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5655B-AB3F-AA6C-0298-6D65A74B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4A688-7171-D34D-52B5-08CE5A9C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61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F1F7-8FAC-2E30-04E9-9562FE66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9EB8E-928D-E65E-156B-E6D56887C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EC2B3-D818-7250-5172-CC6E05CC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80D41-4BCA-031E-FA23-47626E97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3E94E-2507-4AAC-4E7E-46C25E6D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10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A85A-02F7-26BB-12A7-1266A927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AEC9-84FA-A0BD-2309-38CAD5A11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995EC-0638-4FEA-DAF9-402E6769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D2B7D-E5A9-AB60-A52E-55EDEE2E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523DD-A5FF-7B84-FCAC-AEF0841FF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2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2150-A524-59A2-4240-A8B229F7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32C03-D9CE-84DC-072F-06C63A653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FEAA3-1601-128E-0BB0-A32E02272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4678B-B0B4-CB6C-8DFD-FAE5ED89D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363F7-92C2-A61C-B231-4868AB03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7F1C4-C7A5-8F7D-6A92-0708A345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5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ECAC-CFA5-DAA3-1994-AE373B960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6CAA2-A090-81BD-916F-9327E89EC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260C2-D7B8-0086-EACF-53438581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B781E-96D2-629B-E68C-CD5F49CD9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756C83-3CB2-97D7-15E4-C7777B4F8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A28-9B41-B606-B28F-94B946DC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6B936D-0DCD-AEBD-A660-965AD1DC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28B98-05C0-98BA-947D-2C3CF296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43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134A-6F42-E929-FC40-3D3AB20C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47542-9A34-33AB-2B78-6BE41345A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CBE610-DAB6-8AE1-EA4D-0DAE1D7D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D84CF-A272-339A-8A7C-76572728F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64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73C8C-6A47-7F80-99BE-6373F6A3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D8A4E-27E9-1A14-9EA1-1A20106E4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ED456-F3A4-490A-D407-66DC6600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728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7DB1-0EE9-218E-5A37-22057EC6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843CB-AADE-987E-F0DE-F94882ED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4115E-4344-D074-F03B-C7014D5D7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A7BFF-3CE8-24C1-69FA-B389E52B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D89FB-2E35-2138-A668-9ACFAC03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40A53-6347-DE08-E2FE-E58811965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2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4841-7681-FAA7-7A7F-666B0C514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9ABA8-D063-6F5D-4D0F-D38634262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7A0B-06C1-30F9-B527-90A56100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2A954-A5DD-B53F-708D-616A319F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2E07-5C15-BA3D-B2E6-4FF6EAD84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74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711F-BAEF-E325-859A-1CB31466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6BE22-ABEE-8C08-82D1-F71FEA756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DB53B-933B-8E60-9037-A2FCE36B8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8D4AD4-1A32-C9F6-3DFB-55D70B7D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B4C42-912D-0D0F-610D-741F67D7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01800-EC7B-70ED-0171-583DF1A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59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9C61-3694-C45D-5400-A8284C217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2EAAA6-E37B-21E4-8E77-DE978A01A5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EF1EC-98AD-0398-3DF2-6B20530F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54D2-B5D9-E6D3-93F0-0F621BF4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E5D6D-8CF5-8B8C-0AF4-E2D9578E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01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21F807-3521-CF06-0FD4-0F04ADB59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61FF9-85D1-5BC8-0FA7-2B5CAAC86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8E6C-7E9E-E3EB-BBFA-0A4853C71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C3865-EF27-07AA-BA86-35F82336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CE38C-98BE-8ABB-E039-48C1C15E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B3EE-2C61-0ABF-60B2-69C2F245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5B11-2494-D704-FA8E-7A7D8158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EC7B6-F814-6067-3DCD-03DA921F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9DED2-CA0E-E2C7-59A8-1C2236C2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78D2-D563-014C-9410-EFFCDBA1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A7E1-4500-E3F7-B95B-37D784BD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D696-8610-EBFB-13EE-293D5668C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533CF-F8A3-FD4A-2B90-028F08B1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7D222-E7DE-867C-604C-0EF358D7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48A1F-1B88-AF7D-EDCD-1567B465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1ABA-B08E-4441-6BDD-DD4D3AAE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7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E551F-817A-059C-6C00-52E7414F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49B88-A20C-3F64-4F7C-FA8E212D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758E0-FE30-B913-DC7E-7048E20E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F5FBD-E0B4-2B52-579D-D529F42A2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3C49D-A98B-19FF-AD3D-398562C94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73F60-6157-F6DB-A22C-99ABA2AF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3AB8D4-D21B-655B-D713-9CC55030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7DCCC-CF08-852D-39AE-DD46FCBA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2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D5B9-F986-FAC4-48B9-80B28602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B873E-8F8F-CD84-6F56-2019A21B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C350B-7133-54F9-AEAB-5C429B9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8D101-52E5-91E5-3707-1A7931F58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2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78BD94-0AC4-E663-E6E7-54A5CDB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E6BD-6702-68FC-0B00-2E53DBD64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48EDC-5536-3C3B-A0C1-C6286E35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57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45F6-4D02-8E39-1F78-B4615D9E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F95C2-A5B7-6443-A963-6889C36D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84083-7220-82BF-B48B-20C88A526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D125B-1560-A02D-6E96-A1B40A5B4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5C75F-2244-44BD-FF2D-3F18F030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DE607-7FE3-08C8-2822-B96C699B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5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11FA2-40C6-63A9-E59A-A48DCE57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BE8BD-266E-06A1-0ACD-410EA14BF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0B4647-2385-7B60-9116-F34230BDD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DC37E-CE40-5316-FCD9-4E471D65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0AEF8-2385-DFB9-290A-9CA21235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A49AA-271F-196E-8457-0C5AE08D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B11DE-EE6F-3ED2-981A-C9EDB13D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660E9-BE12-3147-3F24-1D0BE0C8A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5710C-5352-00BB-8F5C-2813C6D716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7DED-ACA7-6087-308B-B2B460421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A4E29-7DA0-1C01-1BDD-064C14DC7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F5DE9C-681F-3D59-9596-AD2C4001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3263C-A476-FC9E-19FD-A6DD059C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A4952-162C-3DCD-CBA2-F37B3C27B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48E73D-5A6B-4DD2-8FAE-1A690738A454}" type="datetimeFigureOut">
              <a:rPr lang="en-GB" smtClean="0"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F375D-42E2-35C3-1E18-779915194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0AB8-F096-0749-891E-2EA653D99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80EEAE-B9A3-4075-92FF-1D988B871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1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9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y.hamada@idea.int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www.idea.int/data-tools/data/political-finance-databa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dea.int/theme/money-politics" TargetMode="External"/><Relationship Id="rId5" Type="http://schemas.openxmlformats.org/officeDocument/2006/relationships/image" Target="../media/image35.jpe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ea.int/data-tools/data/political-finance-databa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DF9983-C2DE-4659-B12F-65E9D1D9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BE085E4-9606-6A38-1E06-F86E6BF1F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lobe and coins stacked on top of each other&#10;&#10;AI-generated content may be incorrect.">
            <a:extLst>
              <a:ext uri="{FF2B5EF4-FFF2-40B4-BE49-F238E27FC236}">
                <a16:creationId xmlns:a16="http://schemas.microsoft.com/office/drawing/2014/main" id="{2A2C276F-A023-9E76-6C3E-7E88CE1712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079" r="9089" b="-2"/>
          <a:stretch/>
        </p:blipFill>
        <p:spPr>
          <a:xfrm>
            <a:off x="3992481" y="0"/>
            <a:ext cx="8751279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777CD89-ACF4-2E76-138E-E70237115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0B00328-CE52-6BD4-F13C-2EFF04AC6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F1F0B8-8E94-DAF9-8436-A06C22C1F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7B9699-8166-74F4-502B-ECCBD204959C}"/>
              </a:ext>
            </a:extLst>
          </p:cNvPr>
          <p:cNvSpPr/>
          <p:nvPr/>
        </p:nvSpPr>
        <p:spPr>
          <a:xfrm>
            <a:off x="264405" y="363557"/>
            <a:ext cx="1413747" cy="69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11" name="Picture 10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4D0FBD1A-0397-E1E4-719E-10517CF99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15" y="-169660"/>
            <a:ext cx="1284096" cy="112837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E472C1-2602-7622-6CB9-F83F54BA08DC}"/>
              </a:ext>
            </a:extLst>
          </p:cNvPr>
          <p:cNvCxnSpPr/>
          <p:nvPr/>
        </p:nvCxnSpPr>
        <p:spPr>
          <a:xfrm>
            <a:off x="619732" y="4546920"/>
            <a:ext cx="40088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A92CCD-6AC5-FCAE-E1D8-4CD1A63E98B2}"/>
              </a:ext>
            </a:extLst>
          </p:cNvPr>
          <p:cNvSpPr txBox="1"/>
          <p:nvPr/>
        </p:nvSpPr>
        <p:spPr>
          <a:xfrm>
            <a:off x="619732" y="4811721"/>
            <a:ext cx="5294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+mj-lt"/>
              </a:rPr>
              <a:t>Report available for download</a:t>
            </a:r>
            <a:endParaRPr lang="en-SE" sz="200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66339-2C76-EF85-162F-8B5954CF59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461" y="5453519"/>
            <a:ext cx="1186222" cy="10818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5E1CD-0874-7466-AA69-F6AE031C82F1}"/>
              </a:ext>
            </a:extLst>
          </p:cNvPr>
          <p:cNvSpPr txBox="1"/>
          <p:nvPr/>
        </p:nvSpPr>
        <p:spPr>
          <a:xfrm>
            <a:off x="78658" y="2511063"/>
            <a:ext cx="6912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>
                <a:latin typeface="+mj-lt"/>
              </a:rPr>
              <a:t>Seminar on Political Funding in South Africa </a:t>
            </a:r>
          </a:p>
          <a:p>
            <a:pPr algn="ctr"/>
            <a:r>
              <a:rPr lang="en-GB" sz="2400" dirty="0">
                <a:latin typeface="+mj-lt"/>
              </a:rPr>
              <a:t>18</a:t>
            </a:r>
            <a:r>
              <a:rPr lang="en-GB" sz="2400" baseline="30000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June 2025</a:t>
            </a:r>
          </a:p>
          <a:p>
            <a:pPr algn="ctr"/>
            <a:endParaRPr lang="en-GB" sz="2400" dirty="0"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Dr Yukihiko Hamada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International IDEA</a:t>
            </a: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endParaRPr lang="en-GB" sz="2400" noProof="0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3CB5CD-869A-0436-7C1B-2B05DCB3A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601" y="841782"/>
            <a:ext cx="6112701" cy="2183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>
                <a:ln w="12700">
                  <a:solidFill>
                    <a:srgbClr val="85D7B0"/>
                  </a:solidFill>
                  <a:prstDash val="solid"/>
                </a:ln>
                <a:solidFill>
                  <a:srgbClr val="003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Combatting Corruption in Political Finance</a:t>
            </a:r>
            <a:br>
              <a:rPr lang="en-US" sz="4000" b="1">
                <a:ln w="0">
                  <a:solidFill>
                    <a:srgbClr val="85D7B0"/>
                  </a:solidFill>
                  <a:prstDash val="solid"/>
                </a:ln>
                <a:solidFill>
                  <a:srgbClr val="003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56986D-E2FE-A8EB-AADE-28145CED8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279B7DB-609B-1CFA-B4AA-EF7AA78E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953" y="1136028"/>
            <a:ext cx="4525004" cy="2702919"/>
          </a:xfrm>
        </p:spPr>
        <p:txBody>
          <a:bodyPr anchor="b">
            <a:normAutofit/>
          </a:bodyPr>
          <a:lstStyle/>
          <a:p>
            <a:pPr algn="ctr"/>
            <a:r>
              <a:rPr lang="en-GB" sz="6600" b="1"/>
              <a:t>Mitigating measures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9B643D-0589-84BE-29D5-78DA824AAD55}"/>
              </a:ext>
            </a:extLst>
          </p:cNvPr>
          <p:cNvGrpSpPr/>
          <p:nvPr/>
        </p:nvGrpSpPr>
        <p:grpSpPr>
          <a:xfrm>
            <a:off x="130854" y="166530"/>
            <a:ext cx="3059800" cy="2994861"/>
            <a:chOff x="130854" y="166530"/>
            <a:chExt cx="3059800" cy="299486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BF3B792-5287-E492-C20F-9EDADBCA93A8}"/>
                </a:ext>
              </a:extLst>
            </p:cNvPr>
            <p:cNvGrpSpPr/>
            <p:nvPr/>
          </p:nvGrpSpPr>
          <p:grpSpPr>
            <a:xfrm>
              <a:off x="130854" y="166530"/>
              <a:ext cx="3059800" cy="2994861"/>
              <a:chOff x="1499998" y="146149"/>
              <a:chExt cx="3059800" cy="299486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69686864-041C-0713-D6AE-D6AEF4577E67}"/>
                  </a:ext>
                </a:extLst>
              </p:cNvPr>
              <p:cNvSpPr/>
              <p:nvPr/>
            </p:nvSpPr>
            <p:spPr>
              <a:xfrm>
                <a:off x="1499998" y="146149"/>
                <a:ext cx="3059800" cy="2994861"/>
              </a:xfrm>
              <a:prstGeom prst="ellipse">
                <a:avLst/>
              </a:prstGeom>
              <a:ln w="127000">
                <a:solidFill>
                  <a:srgbClr val="B7C5B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12" name="Picture 11" descr="A graphic of a paper and a scale&#10;&#10;AI-generated content may be incorrect.">
                <a:extLst>
                  <a:ext uri="{FF2B5EF4-FFF2-40B4-BE49-F238E27FC236}">
                    <a16:creationId xmlns:a16="http://schemas.microsoft.com/office/drawing/2014/main" id="{8CDEA494-400C-A059-152E-10BE8D355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5065" y="444324"/>
                <a:ext cx="1599381" cy="1599381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4AF1ED-6EB1-23D2-BA95-19983DB8FD7A}"/>
                </a:ext>
              </a:extLst>
            </p:cNvPr>
            <p:cNvSpPr txBox="1"/>
            <p:nvPr/>
          </p:nvSpPr>
          <p:spPr>
            <a:xfrm>
              <a:off x="506057" y="2151073"/>
              <a:ext cx="244267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Timely regulatory reforms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4B45E6-A2CD-B93B-383B-10E51DFD3755}"/>
              </a:ext>
            </a:extLst>
          </p:cNvPr>
          <p:cNvGrpSpPr/>
          <p:nvPr/>
        </p:nvGrpSpPr>
        <p:grpSpPr>
          <a:xfrm>
            <a:off x="9011100" y="62229"/>
            <a:ext cx="3059800" cy="2994861"/>
            <a:chOff x="9011100" y="62229"/>
            <a:chExt cx="3059800" cy="299486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034DA3B-B313-8E56-48E5-736FDD509644}"/>
                </a:ext>
              </a:extLst>
            </p:cNvPr>
            <p:cNvSpPr/>
            <p:nvPr/>
          </p:nvSpPr>
          <p:spPr>
            <a:xfrm>
              <a:off x="9011100" y="62229"/>
              <a:ext cx="3059800" cy="2994861"/>
            </a:xfrm>
            <a:prstGeom prst="ellipse">
              <a:avLst/>
            </a:prstGeom>
            <a:ln w="127000">
              <a:solidFill>
                <a:srgbClr val="B7C5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738DF0-ACE1-3734-12AB-722B85503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7387" y="490074"/>
              <a:ext cx="1607226" cy="160722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FBDED4-59B6-F23D-8BC8-82A1C0AD9535}"/>
                </a:ext>
              </a:extLst>
            </p:cNvPr>
            <p:cNvSpPr txBox="1"/>
            <p:nvPr/>
          </p:nvSpPr>
          <p:spPr>
            <a:xfrm>
              <a:off x="9413989" y="2063480"/>
              <a:ext cx="24484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 </a:t>
              </a:r>
              <a:r>
                <a:rPr lang="en-GB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Digital solutions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C5F589E-7174-7015-4818-868119C08E7F}"/>
              </a:ext>
            </a:extLst>
          </p:cNvPr>
          <p:cNvGrpSpPr/>
          <p:nvPr/>
        </p:nvGrpSpPr>
        <p:grpSpPr>
          <a:xfrm>
            <a:off x="8233722" y="3670706"/>
            <a:ext cx="3059800" cy="2994861"/>
            <a:chOff x="8233722" y="3670706"/>
            <a:chExt cx="3059800" cy="299486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A1FC64-26C0-9A86-A950-FCE1339FEBA7}"/>
                </a:ext>
              </a:extLst>
            </p:cNvPr>
            <p:cNvGrpSpPr/>
            <p:nvPr/>
          </p:nvGrpSpPr>
          <p:grpSpPr>
            <a:xfrm>
              <a:off x="8233722" y="3670706"/>
              <a:ext cx="3059800" cy="2994861"/>
              <a:chOff x="8337539" y="3679131"/>
              <a:chExt cx="3059800" cy="299486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86DC27C-1F33-2199-3DF9-72678B3A9CFE}"/>
                  </a:ext>
                </a:extLst>
              </p:cNvPr>
              <p:cNvSpPr/>
              <p:nvPr/>
            </p:nvSpPr>
            <p:spPr>
              <a:xfrm>
                <a:off x="8337539" y="3679131"/>
                <a:ext cx="3059800" cy="2994861"/>
              </a:xfrm>
              <a:prstGeom prst="ellipse">
                <a:avLst/>
              </a:prstGeom>
              <a:ln w="127000">
                <a:solidFill>
                  <a:srgbClr val="B7C5B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15" name="Picture 14" descr="A person holding a scale&#10;&#10;AI-generated content may be incorrect.">
                <a:extLst>
                  <a:ext uri="{FF2B5EF4-FFF2-40B4-BE49-F238E27FC236}">
                    <a16:creationId xmlns:a16="http://schemas.microsoft.com/office/drawing/2014/main" id="{8A5B31A2-CE18-15A0-5339-D793FAD9E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5594" y="4039730"/>
                <a:ext cx="1403690" cy="140369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947BC3-606D-C0A4-2F0A-2A0D9F01C461}"/>
                </a:ext>
              </a:extLst>
            </p:cNvPr>
            <p:cNvSpPr txBox="1"/>
            <p:nvPr/>
          </p:nvSpPr>
          <p:spPr>
            <a:xfrm>
              <a:off x="8726390" y="5483727"/>
              <a:ext cx="200524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Civil society initiatives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4BDB16-D5C2-A5DF-EDAB-1037605B6E2B}"/>
              </a:ext>
            </a:extLst>
          </p:cNvPr>
          <p:cNvGrpSpPr/>
          <p:nvPr/>
        </p:nvGrpSpPr>
        <p:grpSpPr>
          <a:xfrm>
            <a:off x="1660754" y="3766922"/>
            <a:ext cx="3059800" cy="2994861"/>
            <a:chOff x="1660754" y="3766922"/>
            <a:chExt cx="3059800" cy="299486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C940E31-9C90-1431-30FC-165D08570601}"/>
                </a:ext>
              </a:extLst>
            </p:cNvPr>
            <p:cNvGrpSpPr/>
            <p:nvPr/>
          </p:nvGrpSpPr>
          <p:grpSpPr>
            <a:xfrm>
              <a:off x="1660754" y="3766922"/>
              <a:ext cx="3059800" cy="2994861"/>
              <a:chOff x="139203" y="3656580"/>
              <a:chExt cx="3059800" cy="299486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EECF611-E3CC-5EC2-E8F2-BB4DE1921107}"/>
                  </a:ext>
                </a:extLst>
              </p:cNvPr>
              <p:cNvSpPr/>
              <p:nvPr/>
            </p:nvSpPr>
            <p:spPr>
              <a:xfrm>
                <a:off x="139203" y="3656580"/>
                <a:ext cx="3059800" cy="2994861"/>
              </a:xfrm>
              <a:prstGeom prst="ellipse">
                <a:avLst/>
              </a:prstGeom>
              <a:ln w="127000">
                <a:solidFill>
                  <a:srgbClr val="B7C5B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41B37CA-02D3-D398-B08D-6117D53EC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478" y="3886980"/>
                <a:ext cx="1770772" cy="1770772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F8F85D4-8C42-B379-94DD-C8085CB02953}"/>
                </a:ext>
              </a:extLst>
            </p:cNvPr>
            <p:cNvSpPr txBox="1"/>
            <p:nvPr/>
          </p:nvSpPr>
          <p:spPr>
            <a:xfrm>
              <a:off x="1961219" y="5598346"/>
              <a:ext cx="252062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 </a:t>
              </a:r>
              <a:r>
                <a:rPr lang="en-GB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Interagency </a:t>
              </a:r>
            </a:p>
            <a:p>
              <a:pPr algn="ctr"/>
              <a:r>
                <a:rPr lang="en-GB" sz="2400" b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cooperation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933370B-77BC-E96C-60EF-F50DF2556D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58" y="5672536"/>
            <a:ext cx="1190791" cy="1086002"/>
          </a:xfrm>
          <a:prstGeom prst="rect">
            <a:avLst/>
          </a:prstGeom>
        </p:spPr>
      </p:pic>
      <p:pic>
        <p:nvPicPr>
          <p:cNvPr id="6" name="Picture 5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89485581-1D9B-38E9-4B09-E4415B4F52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3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58A024-6E4C-269B-564E-A4C2D51C9F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998789"/>
              </p:ext>
            </p:extLst>
          </p:nvPr>
        </p:nvGraphicFramePr>
        <p:xfrm>
          <a:off x="5564407" y="340783"/>
          <a:ext cx="5578488" cy="617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43C56F6-889B-F647-14AC-01217ADD35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9839" y="3052689"/>
            <a:ext cx="993051" cy="99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71C3F-0006-4948-1E61-E83808A83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1939" y="1673038"/>
            <a:ext cx="1080754" cy="10807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05BDE53-46D6-8331-6F41-0E14B609BB64}"/>
              </a:ext>
            </a:extLst>
          </p:cNvPr>
          <p:cNvGrpSpPr/>
          <p:nvPr/>
        </p:nvGrpSpPr>
        <p:grpSpPr>
          <a:xfrm>
            <a:off x="3897151" y="492813"/>
            <a:ext cx="1349151" cy="875122"/>
            <a:chOff x="1063182" y="1507525"/>
            <a:chExt cx="2637587" cy="17314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EE9BAA-9EB1-10E0-5578-D72588DD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91519" y="1567395"/>
              <a:ext cx="909250" cy="9092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B2526B-F313-C1C3-3FBB-B92EFE2F4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3182" y="1507525"/>
              <a:ext cx="1722190" cy="17221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263275-858E-CD11-FAFB-7996C65C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970606" y="2140047"/>
              <a:ext cx="1098940" cy="109894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34014-A14F-5A0E-55FB-D30C487201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1267" y="5452553"/>
            <a:ext cx="993051" cy="993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6B0F8B-9C9B-4323-E075-BB66AB0983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00477" y="4428230"/>
            <a:ext cx="706880" cy="730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533ACF-0183-60CA-A499-3F51C10984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2365" y="4195767"/>
            <a:ext cx="1005831" cy="10394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4929B09-B72E-9897-DD3C-CEABF85D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21" y="2112217"/>
            <a:ext cx="3416035" cy="463202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8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What’s next?</a:t>
            </a:r>
            <a:endParaRPr lang="en-US" sz="8000" b="1" kern="1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C15DF3-D1A5-4489-24A8-2EBB68938E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58" y="5660961"/>
            <a:ext cx="1190791" cy="1086002"/>
          </a:xfrm>
          <a:prstGeom prst="rect">
            <a:avLst/>
          </a:prstGeom>
        </p:spPr>
      </p:pic>
      <p:pic>
        <p:nvPicPr>
          <p:cNvPr id="3" name="Picture 2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635F709C-DE48-46F5-E9A8-E0AF0FB2A3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2" name="Rectangle 8211">
            <a:extLst>
              <a:ext uri="{FF2B5EF4-FFF2-40B4-BE49-F238E27FC236}">
                <a16:creationId xmlns:a16="http://schemas.microsoft.com/office/drawing/2014/main" id="{D898B8EB-E53C-4E72-9817-B4BFCAD73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14" name="Freeform: Shape 8213">
            <a:extLst>
              <a:ext uri="{FF2B5EF4-FFF2-40B4-BE49-F238E27FC236}">
                <a16:creationId xmlns:a16="http://schemas.microsoft.com/office/drawing/2014/main" id="{4E130362-2F35-4AB7-9EA5-DBC0F771A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215" name="Freeform: Shape 8214">
            <a:extLst>
              <a:ext uri="{FF2B5EF4-FFF2-40B4-BE49-F238E27FC236}">
                <a16:creationId xmlns:a16="http://schemas.microsoft.com/office/drawing/2014/main" id="{56BE988C-7A5B-41EC-A46C-AEA93D8D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1" name="Rectangle 8210">
            <a:extLst>
              <a:ext uri="{FF2B5EF4-FFF2-40B4-BE49-F238E27FC236}">
                <a16:creationId xmlns:a16="http://schemas.microsoft.com/office/drawing/2014/main" id="{E3CB1EC0-40A9-4D5E-B7E2-6E3423CE2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D0667-F9B5-6039-7445-98E26BF0D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009" y="118264"/>
            <a:ext cx="2216282" cy="31774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9CD10B-9F81-7CFF-A541-0D6467524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574" y="3248492"/>
            <a:ext cx="2214940" cy="2963130"/>
          </a:xfrm>
          <a:prstGeom prst="rect">
            <a:avLst/>
          </a:prstGeom>
        </p:spPr>
      </p:pic>
      <p:sp>
        <p:nvSpPr>
          <p:cNvPr id="8213" name="Rectangle 8212">
            <a:extLst>
              <a:ext uri="{FF2B5EF4-FFF2-40B4-BE49-F238E27FC236}">
                <a16:creationId xmlns:a16="http://schemas.microsoft.com/office/drawing/2014/main" id="{DCBE52EF-2889-423F-947C-0E44A760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hen Money Buys Power: The Unseen Link Between Corruption and Political… | International  IDEA">
            <a:extLst>
              <a:ext uri="{FF2B5EF4-FFF2-40B4-BE49-F238E27FC236}">
                <a16:creationId xmlns:a16="http://schemas.microsoft.com/office/drawing/2014/main" id="{3179F816-9C33-4132-BC35-493D03EE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11" y="1047637"/>
            <a:ext cx="2686578" cy="17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B5F309-D20A-3E90-C5A7-C05AECCB9C49}"/>
              </a:ext>
            </a:extLst>
          </p:cNvPr>
          <p:cNvSpPr txBox="1"/>
          <p:nvPr/>
        </p:nvSpPr>
        <p:spPr>
          <a:xfrm>
            <a:off x="104077" y="3804775"/>
            <a:ext cx="520001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  <a:hlinkClick r:id="rId6"/>
              </a:rPr>
              <a:t>https://www.idea.int/theme/money-politics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 </a:t>
            </a:r>
          </a:p>
          <a:p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+mj-lt"/>
                <a:hlinkClick r:id="rId7"/>
              </a:rPr>
              <a:t>https://www.idea.int/data-tools/data/political-finance-database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Contact: </a:t>
            </a:r>
            <a:r>
              <a:rPr lang="en-US" sz="2400" b="1" dirty="0">
                <a:solidFill>
                  <a:schemeClr val="tx2"/>
                </a:solidFill>
                <a:latin typeface="+mj-lt"/>
                <a:hlinkClick r:id="rId8"/>
              </a:rPr>
              <a:t>y.hamada@idea.int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29509B-1931-F19E-1E7D-5DDF7857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0" y="1047637"/>
            <a:ext cx="5016877" cy="197504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br>
              <a:rPr lang="en-US" sz="4000" b="1" dirty="0"/>
            </a:br>
            <a:r>
              <a:rPr lang="en-US" sz="4000" b="1" dirty="0"/>
              <a:t>We welcome future collaboration</a:t>
            </a:r>
            <a:br>
              <a:rPr lang="en-US" sz="4000" dirty="0"/>
            </a:br>
            <a:endParaRPr lang="en-US" sz="36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AF730F-DE96-1E61-D430-9DF2D0312325}"/>
              </a:ext>
            </a:extLst>
          </p:cNvPr>
          <p:cNvCxnSpPr/>
          <p:nvPr/>
        </p:nvCxnSpPr>
        <p:spPr>
          <a:xfrm>
            <a:off x="838163" y="3529854"/>
            <a:ext cx="337823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AF33755C-9693-DADE-6741-67069D6A7B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89D44-387D-A641-CB88-73B8EB7E36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5999" y="3790127"/>
            <a:ext cx="3596089" cy="2399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3A2752-E90C-9D60-D55D-2BA70BAFCB34}"/>
              </a:ext>
            </a:extLst>
          </p:cNvPr>
          <p:cNvSpPr/>
          <p:nvPr/>
        </p:nvSpPr>
        <p:spPr>
          <a:xfrm>
            <a:off x="453512" y="536992"/>
            <a:ext cx="731606" cy="2349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8168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241E8-8739-2044-BB4A-E7216B3DC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61AF017-741B-4CC0-B7C2-C9B94E5B8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9E5C3-B8DC-4532-8C1F-4D5331C6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863975" y="-12"/>
            <a:ext cx="8328026" cy="68579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8D5771-5B06-70DB-2799-4F40DBDE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263" y="234731"/>
            <a:ext cx="6900876" cy="8211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International IDEA’s work on Political Finance</a:t>
            </a:r>
            <a:endParaRPr lang="en-US" sz="3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9" name="Picture 8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48712BC3-DC8D-AA31-60B7-123FA3F45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7E39B-0FCB-20F7-A33D-B3434A05D0EF}"/>
              </a:ext>
            </a:extLst>
          </p:cNvPr>
          <p:cNvSpPr txBox="1"/>
          <p:nvPr/>
        </p:nvSpPr>
        <p:spPr>
          <a:xfrm>
            <a:off x="4306824" y="1266199"/>
            <a:ext cx="7809611" cy="5381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E2A"/>
                </a:solidFill>
                <a:latin typeface="+mj-lt"/>
              </a:rPr>
              <a:t>30 years </a:t>
            </a:r>
            <a:r>
              <a:rPr lang="en-US" sz="2800" dirty="0">
                <a:solidFill>
                  <a:srgbClr val="000E2A"/>
                </a:solidFill>
                <a:latin typeface="+mj-lt"/>
              </a:rPr>
              <a:t>of supporting democracy.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E2A"/>
                </a:solidFill>
                <a:latin typeface="+mj-lt"/>
              </a:rPr>
              <a:t>Intergovernmental organization </a:t>
            </a:r>
            <a:r>
              <a:rPr lang="en-US" sz="2800" dirty="0">
                <a:solidFill>
                  <a:srgbClr val="000E2A"/>
                </a:solidFill>
                <a:latin typeface="+mj-lt"/>
              </a:rPr>
              <a:t>with 35 Member States — including South Africa.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E2A"/>
                </a:solidFill>
                <a:latin typeface="+mj-lt"/>
              </a:rPr>
              <a:t>Offices worldwide</a:t>
            </a:r>
            <a:r>
              <a:rPr lang="en-US" sz="2800" dirty="0">
                <a:solidFill>
                  <a:srgbClr val="000E2A"/>
                </a:solidFill>
                <a:latin typeface="+mj-lt"/>
              </a:rPr>
              <a:t>. HQ in Stockholm, Sweden. Active in Africa through Regional Office in Addis Ababa.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E2A"/>
                </a:solidFill>
                <a:latin typeface="+mj-lt"/>
              </a:rPr>
              <a:t>Political finance expertise</a:t>
            </a:r>
            <a:r>
              <a:rPr lang="en-US" sz="2800" dirty="0">
                <a:solidFill>
                  <a:srgbClr val="000E2A"/>
                </a:solidFill>
                <a:latin typeface="+mj-lt"/>
              </a:rPr>
              <a:t>: research, technical assistance, capacity building.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E2A"/>
                </a:solidFill>
                <a:latin typeface="+mj-lt"/>
              </a:rPr>
              <a:t>Political Finance Database: </a:t>
            </a:r>
            <a:r>
              <a:rPr lang="en-US" sz="2800" dirty="0">
                <a:solidFill>
                  <a:srgbClr val="000E2A"/>
                </a:solidFill>
                <a:latin typeface="+mj-lt"/>
                <a:hlinkClick r:id="rId3"/>
              </a:rPr>
              <a:t>https://www.idea.int/data-tools/data/political-finance-database</a:t>
            </a:r>
            <a:r>
              <a:rPr lang="en-US" sz="2800" dirty="0">
                <a:solidFill>
                  <a:srgbClr val="000E2A"/>
                </a:solidFill>
                <a:latin typeface="+mj-lt"/>
              </a:rPr>
              <a:t>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E2A"/>
                </a:solidFill>
                <a:latin typeface="+mj-lt"/>
              </a:rPr>
              <a:t>Engagement with oversight bodies and parliaments.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600" dirty="0">
              <a:solidFill>
                <a:srgbClr val="000E2A">
                  <a:alpha val="60000"/>
                </a:srgb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24C73-4D59-0AF1-154E-8D4E104F7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49" y="6028983"/>
            <a:ext cx="832446" cy="7591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2C3BD-0BBB-3E71-77B5-2C210424F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" y="479194"/>
            <a:ext cx="3638538" cy="2382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7E388E-7787-EADC-7065-F18727F5DB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8" y="3113087"/>
            <a:ext cx="3285972" cy="26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08409-1729-F070-B48B-FE1D91FC9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Title 1">
            <a:extLst>
              <a:ext uri="{FF2B5EF4-FFF2-40B4-BE49-F238E27FC236}">
                <a16:creationId xmlns:a16="http://schemas.microsoft.com/office/drawing/2014/main" id="{3A891052-2F79-49F9-F67F-94094DF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402" y="635362"/>
            <a:ext cx="6070476" cy="1227251"/>
          </a:xfrm>
        </p:spPr>
        <p:txBody>
          <a:bodyPr anchor="b">
            <a:normAutofit/>
          </a:bodyPr>
          <a:lstStyle/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finance corruption is a global concern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4B66B-5116-EB67-95E0-7BB3E0CC0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" y="5932279"/>
            <a:ext cx="832446" cy="7591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2F939CC-3EED-CBDB-097B-98FFB32D98D1}"/>
              </a:ext>
            </a:extLst>
          </p:cNvPr>
          <p:cNvGrpSpPr/>
          <p:nvPr/>
        </p:nvGrpSpPr>
        <p:grpSpPr>
          <a:xfrm>
            <a:off x="188315" y="255386"/>
            <a:ext cx="2250920" cy="2358615"/>
            <a:chOff x="130854" y="166530"/>
            <a:chExt cx="3059800" cy="2994861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F7C4446-64C5-5716-99BD-E81657687F68}"/>
                </a:ext>
              </a:extLst>
            </p:cNvPr>
            <p:cNvSpPr/>
            <p:nvPr/>
          </p:nvSpPr>
          <p:spPr>
            <a:xfrm>
              <a:off x="130854" y="166530"/>
              <a:ext cx="3059800" cy="2994861"/>
            </a:xfrm>
            <a:prstGeom prst="ellipse">
              <a:avLst/>
            </a:prstGeom>
            <a:ln w="127000">
              <a:solidFill>
                <a:srgbClr val="B7C5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latin typeface="+mj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536AFB-4105-988C-5632-0007907280FA}"/>
                </a:ext>
              </a:extLst>
            </p:cNvPr>
            <p:cNvSpPr txBox="1"/>
            <p:nvPr/>
          </p:nvSpPr>
          <p:spPr>
            <a:xfrm>
              <a:off x="242226" y="2059055"/>
              <a:ext cx="2837056" cy="4689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Armenia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F23F0A4-F60D-AAAF-5BED-708F1B8712D7}"/>
              </a:ext>
            </a:extLst>
          </p:cNvPr>
          <p:cNvSpPr/>
          <p:nvPr/>
        </p:nvSpPr>
        <p:spPr>
          <a:xfrm>
            <a:off x="9160381" y="294233"/>
            <a:ext cx="2250920" cy="2358615"/>
          </a:xfrm>
          <a:prstGeom prst="ellipse">
            <a:avLst/>
          </a:prstGeom>
          <a:ln w="127000">
            <a:solidFill>
              <a:srgbClr val="B7C5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+mj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54C922-4073-1FA6-B938-20DBC44AB790}"/>
              </a:ext>
            </a:extLst>
          </p:cNvPr>
          <p:cNvGrpSpPr/>
          <p:nvPr/>
        </p:nvGrpSpPr>
        <p:grpSpPr>
          <a:xfrm>
            <a:off x="618978" y="3429000"/>
            <a:ext cx="2250919" cy="2280032"/>
            <a:chOff x="114978" y="130116"/>
            <a:chExt cx="3059800" cy="299486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3A31988-D80C-4AD8-C341-E3EDBC706258}"/>
                </a:ext>
              </a:extLst>
            </p:cNvPr>
            <p:cNvSpPr/>
            <p:nvPr/>
          </p:nvSpPr>
          <p:spPr>
            <a:xfrm>
              <a:off x="114978" y="130116"/>
              <a:ext cx="3059800" cy="2994861"/>
            </a:xfrm>
            <a:prstGeom prst="ellipse">
              <a:avLst/>
            </a:prstGeom>
            <a:ln w="127000">
              <a:solidFill>
                <a:srgbClr val="B7C5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6F753A-1634-CC2E-D0F7-72DCE08324EA}"/>
                </a:ext>
              </a:extLst>
            </p:cNvPr>
            <p:cNvSpPr txBox="1"/>
            <p:nvPr/>
          </p:nvSpPr>
          <p:spPr>
            <a:xfrm>
              <a:off x="140473" y="2094586"/>
              <a:ext cx="3034305" cy="4851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Brazil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ED7E8E-B8C3-AB76-3AAD-D13EE84E8A21}"/>
              </a:ext>
            </a:extLst>
          </p:cNvPr>
          <p:cNvGrpSpPr/>
          <p:nvPr/>
        </p:nvGrpSpPr>
        <p:grpSpPr>
          <a:xfrm>
            <a:off x="9671431" y="3316312"/>
            <a:ext cx="2250920" cy="2358615"/>
            <a:chOff x="130854" y="166530"/>
            <a:chExt cx="3059800" cy="299486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FDCD161-E45B-D40E-041D-EAF2291CA98E}"/>
                </a:ext>
              </a:extLst>
            </p:cNvPr>
            <p:cNvSpPr/>
            <p:nvPr/>
          </p:nvSpPr>
          <p:spPr>
            <a:xfrm>
              <a:off x="130854" y="166530"/>
              <a:ext cx="3059800" cy="2994861"/>
            </a:xfrm>
            <a:prstGeom prst="ellipse">
              <a:avLst/>
            </a:prstGeom>
            <a:ln w="127000">
              <a:solidFill>
                <a:srgbClr val="B7C5B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8B0EA4-9E83-A1C3-1BE5-55F3FE18839B}"/>
                </a:ext>
              </a:extLst>
            </p:cNvPr>
            <p:cNvSpPr txBox="1"/>
            <p:nvPr/>
          </p:nvSpPr>
          <p:spPr>
            <a:xfrm>
              <a:off x="313235" y="2050915"/>
              <a:ext cx="2843556" cy="4689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Japan</a:t>
              </a:r>
            </a:p>
          </p:txBody>
        </p:sp>
      </p:grpSp>
      <p:sp>
        <p:nvSpPr>
          <p:cNvPr id="32" name="Rectangle 1">
            <a:extLst>
              <a:ext uri="{FF2B5EF4-FFF2-40B4-BE49-F238E27FC236}">
                <a16:creationId xmlns:a16="http://schemas.microsoft.com/office/drawing/2014/main" id="{C59961DC-0AFC-F8E6-C9FA-463198C4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4972" y="2066873"/>
            <a:ext cx="568933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SE" altLang="en-SE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Lack of transparency </a:t>
            </a:r>
            <a:r>
              <a:rPr lang="en-SE" altLang="en-SE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fuels public distrust</a:t>
            </a:r>
            <a:r>
              <a:rPr lang="en-SE" altLang="en-SE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s-CO" altLang="en-SE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CO" altLang="en-SE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SE" altLang="en-SE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Political finance breaches are often at the core of </a:t>
            </a:r>
            <a:r>
              <a:rPr lang="en-SE" altLang="en-SE" sz="28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major corruption scandals</a:t>
            </a:r>
            <a:r>
              <a:rPr lang="en-SE" altLang="en-SE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s-CO" altLang="en-SE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SE" altLang="en-SE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A62E068-A05B-AF03-0A39-AD5E611BE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03083"/>
              </p:ext>
            </p:extLst>
          </p:nvPr>
        </p:nvGraphicFramePr>
        <p:xfrm>
          <a:off x="9397908" y="1535454"/>
          <a:ext cx="1775866" cy="824327"/>
        </p:xfrm>
        <a:graphic>
          <a:graphicData uri="http://schemas.openxmlformats.org/drawingml/2006/table">
            <a:tbl>
              <a:tblPr/>
              <a:tblGrid>
                <a:gridCol w="1775866">
                  <a:extLst>
                    <a:ext uri="{9D8B030D-6E8A-4147-A177-3AD203B41FA5}">
                      <a16:colId xmlns:a16="http://schemas.microsoft.com/office/drawing/2014/main" val="539454636"/>
                    </a:ext>
                  </a:extLst>
                </a:gridCol>
              </a:tblGrid>
              <a:tr h="82432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Ghana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45877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A29295C-2DF8-05D7-3B83-6141048A0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069" y="3867650"/>
            <a:ext cx="1139236" cy="1139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9775E-E409-66CF-F576-96F546B36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41" y="669265"/>
            <a:ext cx="1144485" cy="1144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F4D486-6AB8-F08B-C19D-724601B1C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5598" y="782110"/>
            <a:ext cx="991293" cy="991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25DE5-0830-2548-8AEF-5325BB0272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1244" y="3768236"/>
            <a:ext cx="1129688" cy="1129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D8BF8D-1AEE-6ABE-465B-8574FBD45F0D}"/>
              </a:ext>
            </a:extLst>
          </p:cNvPr>
          <p:cNvSpPr txBox="1"/>
          <p:nvPr/>
        </p:nvSpPr>
        <p:spPr>
          <a:xfrm>
            <a:off x="2675172" y="5598836"/>
            <a:ext cx="7190985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1E452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SE" sz="2000" dirty="0"/>
              <a:t>📌</a:t>
            </a:r>
            <a:r>
              <a:rPr lang="en-SE" altLang="en-SE" sz="2800" dirty="0">
                <a:latin typeface="+mj-lt"/>
              </a:rPr>
              <a:t>Reforming political finance systems </a:t>
            </a:r>
            <a:r>
              <a:rPr lang="en-SE" altLang="en-SE" sz="2800" b="1" dirty="0">
                <a:latin typeface="+mj-lt"/>
              </a:rPr>
              <a:t>enhances accountability</a:t>
            </a:r>
            <a:r>
              <a:rPr lang="en-SE" altLang="en-SE" sz="2800" dirty="0">
                <a:latin typeface="+mj-lt"/>
              </a:rPr>
              <a:t> and levels the playing field.</a:t>
            </a:r>
            <a:endParaRPr lang="es-CO" altLang="en-SE" sz="2800" dirty="0">
              <a:latin typeface="+mj-lt"/>
            </a:endParaRPr>
          </a:p>
        </p:txBody>
      </p:sp>
      <p:pic>
        <p:nvPicPr>
          <p:cNvPr id="9" name="Picture 8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F6810465-412A-0701-0D42-4555A54168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E82EEA-6995-EAB0-56DF-42D06D2A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21A08BD-D577-0615-F3D5-2751B76FB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342384"/>
              </p:ext>
            </p:extLst>
          </p:nvPr>
        </p:nvGraphicFramePr>
        <p:xfrm>
          <a:off x="342900" y="1247003"/>
          <a:ext cx="11558564" cy="549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DC6F2B2-1BE2-A9B5-AB36-98BDAB6C1E36}"/>
              </a:ext>
            </a:extLst>
          </p:cNvPr>
          <p:cNvSpPr/>
          <p:nvPr/>
        </p:nvSpPr>
        <p:spPr>
          <a:xfrm>
            <a:off x="0" y="256298"/>
            <a:ext cx="12192000" cy="73655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878DB-BAAD-D096-E684-BA39C1CEFCCE}"/>
              </a:ext>
            </a:extLst>
          </p:cNvPr>
          <p:cNvSpPr txBox="1"/>
          <p:nvPr/>
        </p:nvSpPr>
        <p:spPr>
          <a:xfrm>
            <a:off x="1712068" y="327504"/>
            <a:ext cx="8877672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Types and sources of banned donations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33465-E48B-9722-8B12-35A86573B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38" y="5610997"/>
            <a:ext cx="1190791" cy="1086002"/>
          </a:xfrm>
          <a:prstGeom prst="rect">
            <a:avLst/>
          </a:prstGeom>
        </p:spPr>
      </p:pic>
      <p:pic>
        <p:nvPicPr>
          <p:cNvPr id="3" name="Picture 2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72EEFAC7-E2C3-9169-30BC-280737EC1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8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67F28B-F767-999B-4E7E-F64E65B34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B42D27-6BC1-526F-658E-AB02A179D4C9}"/>
              </a:ext>
            </a:extLst>
          </p:cNvPr>
          <p:cNvSpPr txBox="1"/>
          <p:nvPr/>
        </p:nvSpPr>
        <p:spPr>
          <a:xfrm>
            <a:off x="1662853" y="6000469"/>
            <a:ext cx="9238634" cy="523220"/>
          </a:xfrm>
          <a:prstGeom prst="rect">
            <a:avLst/>
          </a:prstGeom>
          <a:solidFill>
            <a:srgbClr val="B7C5B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1E4529"/>
                </a:solidFill>
                <a:latin typeface="+mj-lt"/>
              </a:rPr>
              <a:t>Around </a:t>
            </a:r>
            <a:r>
              <a:rPr lang="en-US" sz="2800" b="1">
                <a:solidFill>
                  <a:srgbClr val="1E45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70% </a:t>
            </a:r>
            <a:r>
              <a:rPr lang="en-US" sz="2400">
                <a:solidFill>
                  <a:srgbClr val="1E4529"/>
                </a:solidFill>
                <a:latin typeface="+mj-lt"/>
              </a:rPr>
              <a:t>of countries provide public funding to political parties.</a:t>
            </a:r>
            <a:endParaRPr lang="en-SE" sz="2400">
              <a:solidFill>
                <a:srgbClr val="1E4529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0CC7B-2098-CB64-7C4F-D4DE56769A33}"/>
              </a:ext>
            </a:extLst>
          </p:cNvPr>
          <p:cNvSpPr/>
          <p:nvPr/>
        </p:nvSpPr>
        <p:spPr>
          <a:xfrm>
            <a:off x="0" y="256298"/>
            <a:ext cx="12192000" cy="73655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3915A-322F-D95E-5A9C-FB874A9A4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92" y="-38209"/>
            <a:ext cx="11225981" cy="1325563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Funding: Supporting fair and accountable politics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A54453E-BABA-2DC5-AAFC-003EEF39A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" y="5660961"/>
            <a:ext cx="1190791" cy="1086002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637BC9-BAC5-9CF0-6288-1803CE739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204014"/>
              </p:ext>
            </p:extLst>
          </p:nvPr>
        </p:nvGraphicFramePr>
        <p:xfrm>
          <a:off x="1936095" y="1386420"/>
          <a:ext cx="8974024" cy="446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674FCFA7-96F6-A54D-CA3F-21DB3DF1E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0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6A421-3AED-E4EA-4E52-25CA3A8A6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90842FD-553A-1C08-5430-35FBD1DAF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235138"/>
              </p:ext>
            </p:extLst>
          </p:nvPr>
        </p:nvGraphicFramePr>
        <p:xfrm>
          <a:off x="1259649" y="1455175"/>
          <a:ext cx="10656308" cy="496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8E57491-1986-66D6-DF31-255A60E5605C}"/>
              </a:ext>
            </a:extLst>
          </p:cNvPr>
          <p:cNvSpPr/>
          <p:nvPr/>
        </p:nvSpPr>
        <p:spPr>
          <a:xfrm>
            <a:off x="0" y="256298"/>
            <a:ext cx="12192000" cy="73655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8451F-B3B0-6EAF-6388-5E8898F4BB5C}"/>
              </a:ext>
            </a:extLst>
          </p:cNvPr>
          <p:cNvSpPr txBox="1"/>
          <p:nvPr/>
        </p:nvSpPr>
        <p:spPr>
          <a:xfrm>
            <a:off x="1712068" y="327504"/>
            <a:ext cx="8877672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Countries with spending limits 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43F072-1616-F557-5B81-D51094E2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" y="5660961"/>
            <a:ext cx="1190791" cy="1086002"/>
          </a:xfrm>
          <a:prstGeom prst="rect">
            <a:avLst/>
          </a:prstGeom>
        </p:spPr>
      </p:pic>
      <p:pic>
        <p:nvPicPr>
          <p:cNvPr id="2" name="Picture 1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581418AE-0E35-9792-3351-E5E3E78B5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3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39824C-01A9-F850-8441-E3694EF3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21" y="619212"/>
            <a:ext cx="11535291" cy="6660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14076-EB8F-A0B2-D781-7FC8DEF9325B}"/>
              </a:ext>
            </a:extLst>
          </p:cNvPr>
          <p:cNvSpPr/>
          <p:nvPr/>
        </p:nvSpPr>
        <p:spPr>
          <a:xfrm>
            <a:off x="0" y="312761"/>
            <a:ext cx="12192000" cy="73655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FC045339-55E6-DF62-7B7A-F6B5BC7C4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" y="76312"/>
            <a:ext cx="11535292" cy="10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Transparency and public access to reports </a:t>
            </a:r>
          </a:p>
        </p:txBody>
      </p:sp>
      <p:pic>
        <p:nvPicPr>
          <p:cNvPr id="14" name="Picture 13" descr="A red circle with a black background&#10;&#10;AI-generated content may be incorrect.">
            <a:extLst>
              <a:ext uri="{FF2B5EF4-FFF2-40B4-BE49-F238E27FC236}">
                <a16:creationId xmlns:a16="http://schemas.microsoft.com/office/drawing/2014/main" id="{EC12AD10-B09D-EF4B-BCEE-7802F58EE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60" y="3949623"/>
            <a:ext cx="1677923" cy="16779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A61FB-A005-08D7-3AF9-A459A33E7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8" y="5660961"/>
            <a:ext cx="1190791" cy="1086002"/>
          </a:xfrm>
          <a:prstGeom prst="rect">
            <a:avLst/>
          </a:prstGeom>
        </p:spPr>
      </p:pic>
      <p:pic>
        <p:nvPicPr>
          <p:cNvPr id="2" name="Picture 1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B8E4165F-7CA5-2C24-9574-6AB6178F9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B9AB11-3E73-6BDE-9290-9EE1F4A3B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3D78B2-7289-B18E-8F6C-8C0398AD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4" y="681037"/>
            <a:ext cx="10452911" cy="6100652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5AB39-D8CF-E291-7882-760E45DEC9A5}"/>
              </a:ext>
            </a:extLst>
          </p:cNvPr>
          <p:cNvSpPr/>
          <p:nvPr/>
        </p:nvSpPr>
        <p:spPr>
          <a:xfrm>
            <a:off x="0" y="312761"/>
            <a:ext cx="12192000" cy="73655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69BC4696-2C53-8795-B160-19B4B1C5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3" y="76312"/>
            <a:ext cx="11535292" cy="10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Countries with limits on third-party spending </a:t>
            </a:r>
          </a:p>
        </p:txBody>
      </p:sp>
      <p:pic>
        <p:nvPicPr>
          <p:cNvPr id="39" name="Picture 38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DDEFD285-09ED-0144-22E5-C635E2553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91" y="5881196"/>
            <a:ext cx="1111604" cy="976804"/>
          </a:xfrm>
          <a:prstGeom prst="rect">
            <a:avLst/>
          </a:prstGeom>
        </p:spPr>
      </p:pic>
      <p:pic>
        <p:nvPicPr>
          <p:cNvPr id="2" name="Picture 1" descr="A red circle with a black background&#10;&#10;AI-generated content may be incorrect.">
            <a:extLst>
              <a:ext uri="{FF2B5EF4-FFF2-40B4-BE49-F238E27FC236}">
                <a16:creationId xmlns:a16="http://schemas.microsoft.com/office/drawing/2014/main" id="{0ABFAD31-C5D0-9B63-491A-7D858CC21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88" y="1661866"/>
            <a:ext cx="1767134" cy="17671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78CED-FECA-5C9D-B3CA-82430A29A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58" y="5660961"/>
            <a:ext cx="1190791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8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3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9AF7EED-CE41-F33E-6F09-05E1E698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825" y="3864162"/>
            <a:ext cx="5019930" cy="23954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b="1" kern="1200">
                <a:solidFill>
                  <a:schemeClr val="accent5">
                    <a:lumMod val="10000"/>
                    <a:lumOff val="90000"/>
                  </a:schemeClr>
                </a:solidFill>
                <a:latin typeface="+mj-lt"/>
                <a:ea typeface="+mj-ea"/>
                <a:cs typeface="+mj-cs"/>
              </a:rPr>
              <a:t>Multifaceted challenges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0C2497-60A1-DF32-A551-22BC85A4E3BF}"/>
              </a:ext>
            </a:extLst>
          </p:cNvPr>
          <p:cNvGrpSpPr/>
          <p:nvPr/>
        </p:nvGrpSpPr>
        <p:grpSpPr>
          <a:xfrm>
            <a:off x="1574800" y="100514"/>
            <a:ext cx="2900767" cy="2893325"/>
            <a:chOff x="1574800" y="100514"/>
            <a:chExt cx="2900767" cy="289332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5B27811-5C24-69AF-0C3D-39E141ACA70D}"/>
                </a:ext>
              </a:extLst>
            </p:cNvPr>
            <p:cNvSpPr/>
            <p:nvPr/>
          </p:nvSpPr>
          <p:spPr>
            <a:xfrm>
              <a:off x="1574800" y="100514"/>
              <a:ext cx="2900767" cy="2893325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D9E0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8" name="Picture 17" descr="A hand holding a paper with scales of justice on it&#10;&#10;AI-generated content may be incorrect.">
              <a:extLst>
                <a:ext uri="{FF2B5EF4-FFF2-40B4-BE49-F238E27FC236}">
                  <a16:creationId xmlns:a16="http://schemas.microsoft.com/office/drawing/2014/main" id="{A345FCD8-773A-3D82-EFC8-91FA89D4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490" y="657364"/>
              <a:ext cx="1291489" cy="1291489"/>
            </a:xfrm>
            <a:prstGeom prst="rect">
              <a:avLst/>
            </a:prstGeom>
          </p:spPr>
        </p:pic>
        <p:pic>
          <p:nvPicPr>
            <p:cNvPr id="21" name="Picture 20" descr="A red triangle with a white exclamation mark&#10;&#10;AI-generated content may be incorrect.">
              <a:extLst>
                <a:ext uri="{FF2B5EF4-FFF2-40B4-BE49-F238E27FC236}">
                  <a16:creationId xmlns:a16="http://schemas.microsoft.com/office/drawing/2014/main" id="{7398A69E-5170-02DC-1312-EDABD262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550" y="537000"/>
              <a:ext cx="1010176" cy="101017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5739CB-17E3-AD9F-BE69-B22C85B2A5D2}"/>
                </a:ext>
              </a:extLst>
            </p:cNvPr>
            <p:cNvSpPr txBox="1"/>
            <p:nvPr/>
          </p:nvSpPr>
          <p:spPr>
            <a:xfrm>
              <a:off x="1823499" y="1916454"/>
              <a:ext cx="22424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>
                  <a:solidFill>
                    <a:srgbClr val="3F6347"/>
                  </a:solidFill>
                  <a:latin typeface="+mj-lt"/>
                </a:rPr>
                <a:t>Enforcement challenges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99AAE7-F8CE-DA41-57F3-6802461E3D6F}"/>
              </a:ext>
            </a:extLst>
          </p:cNvPr>
          <p:cNvGrpSpPr/>
          <p:nvPr/>
        </p:nvGrpSpPr>
        <p:grpSpPr>
          <a:xfrm>
            <a:off x="8940761" y="3716093"/>
            <a:ext cx="2855633" cy="2812442"/>
            <a:chOff x="8081896" y="3114760"/>
            <a:chExt cx="2855633" cy="281244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F5E3A81-64C7-5B43-BCED-08B30EF74760}"/>
                </a:ext>
              </a:extLst>
            </p:cNvPr>
            <p:cNvSpPr/>
            <p:nvPr/>
          </p:nvSpPr>
          <p:spPr>
            <a:xfrm>
              <a:off x="8081896" y="3114760"/>
              <a:ext cx="2848326" cy="2812442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D9E0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19" name="Picture 18" descr="A lock and money on a black background&#10;&#10;AI-generated content may be incorrect.">
              <a:extLst>
                <a:ext uri="{FF2B5EF4-FFF2-40B4-BE49-F238E27FC236}">
                  <a16:creationId xmlns:a16="http://schemas.microsoft.com/office/drawing/2014/main" id="{84BFE3AC-AFC0-243E-BC84-79984263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0559" y="3349444"/>
              <a:ext cx="1324224" cy="132422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7414601-0F59-6B05-06E2-608D4492E26B}"/>
                </a:ext>
              </a:extLst>
            </p:cNvPr>
            <p:cNvSpPr txBox="1"/>
            <p:nvPr/>
          </p:nvSpPr>
          <p:spPr>
            <a:xfrm>
              <a:off x="8111884" y="4721982"/>
              <a:ext cx="282564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>
                  <a:solidFill>
                    <a:srgbClr val="3F6347"/>
                  </a:solidFill>
                  <a:latin typeface="+mj-lt"/>
                </a:rPr>
                <a:t>Illicit funding and organized crime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412CD9-2E1A-4F86-40DD-8D6C84FECDD3}"/>
              </a:ext>
            </a:extLst>
          </p:cNvPr>
          <p:cNvGrpSpPr/>
          <p:nvPr/>
        </p:nvGrpSpPr>
        <p:grpSpPr>
          <a:xfrm>
            <a:off x="5332911" y="537000"/>
            <a:ext cx="2995570" cy="2812443"/>
            <a:chOff x="5332911" y="537000"/>
            <a:chExt cx="2995570" cy="28124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401DE67-2D25-D3FE-AD17-6A2526416405}"/>
                </a:ext>
              </a:extLst>
            </p:cNvPr>
            <p:cNvSpPr/>
            <p:nvPr/>
          </p:nvSpPr>
          <p:spPr>
            <a:xfrm>
              <a:off x="5332911" y="537000"/>
              <a:ext cx="2900767" cy="2812443"/>
            </a:xfrm>
            <a:prstGeom prst="ellipse">
              <a:avLst/>
            </a:prstGeom>
            <a:solidFill>
              <a:srgbClr val="FFFFFF"/>
            </a:solidFill>
            <a:ln w="190500">
              <a:solidFill>
                <a:srgbClr val="D9E0D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pic>
          <p:nvPicPr>
            <p:cNvPr id="20" name="Picture 19" descr="A map of the world with red dots&#10;&#10;AI-generated content may be incorrect.">
              <a:extLst>
                <a:ext uri="{FF2B5EF4-FFF2-40B4-BE49-F238E27FC236}">
                  <a16:creationId xmlns:a16="http://schemas.microsoft.com/office/drawing/2014/main" id="{F4DCA01B-1E65-B46F-C90B-B26864960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202" y="941665"/>
              <a:ext cx="1001556" cy="1001556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9A555C-FFCC-89CA-4D15-01726BAF50DD}"/>
                </a:ext>
              </a:extLst>
            </p:cNvPr>
            <p:cNvSpPr txBox="1"/>
            <p:nvPr/>
          </p:nvSpPr>
          <p:spPr>
            <a:xfrm>
              <a:off x="5332911" y="2329336"/>
              <a:ext cx="29955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>
                  <a:solidFill>
                    <a:srgbClr val="3F6347"/>
                  </a:solidFill>
                  <a:latin typeface="+mj-lt"/>
                </a:rPr>
                <a:t>Limited global standards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023D321-2284-BE7A-AB7E-E61EB28DC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0652" y="1227359"/>
              <a:ext cx="1149627" cy="114962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F7F229-C229-8560-20F3-FFAF3E0E454C}"/>
              </a:ext>
            </a:extLst>
          </p:cNvPr>
          <p:cNvGrpSpPr/>
          <p:nvPr/>
        </p:nvGrpSpPr>
        <p:grpSpPr>
          <a:xfrm>
            <a:off x="9392310" y="52757"/>
            <a:ext cx="2770709" cy="2692078"/>
            <a:chOff x="9392310" y="52757"/>
            <a:chExt cx="2770709" cy="26920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E6ECD1C-87CC-E1D4-2A4A-A0A0C09F3ACC}"/>
                </a:ext>
              </a:extLst>
            </p:cNvPr>
            <p:cNvGrpSpPr/>
            <p:nvPr/>
          </p:nvGrpSpPr>
          <p:grpSpPr>
            <a:xfrm>
              <a:off x="9392310" y="52757"/>
              <a:ext cx="2770709" cy="2692078"/>
              <a:chOff x="9392310" y="52757"/>
              <a:chExt cx="2770709" cy="26920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9F0F605-FCD4-B33F-310B-236C9E459B59}"/>
                  </a:ext>
                </a:extLst>
              </p:cNvPr>
              <p:cNvSpPr/>
              <p:nvPr/>
            </p:nvSpPr>
            <p:spPr>
              <a:xfrm>
                <a:off x="9392310" y="52757"/>
                <a:ext cx="2670699" cy="2692078"/>
              </a:xfrm>
              <a:prstGeom prst="ellipse">
                <a:avLst/>
              </a:prstGeom>
              <a:solidFill>
                <a:srgbClr val="FFFFFF"/>
              </a:solidFill>
              <a:ln w="190500">
                <a:solidFill>
                  <a:srgbClr val="D9E0D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17" name="Picture 16" descr="A computer hacker with a mask and a lock&#10;&#10;AI-generated content may be incorrect.">
                <a:extLst>
                  <a:ext uri="{FF2B5EF4-FFF2-40B4-BE49-F238E27FC236}">
                    <a16:creationId xmlns:a16="http://schemas.microsoft.com/office/drawing/2014/main" id="{B1FD24FA-EDA3-4D80-2AE1-7BE739E5E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871" y="794798"/>
                <a:ext cx="1031147" cy="1031147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4BA098E-BC4C-F4CE-1BBA-7BDE117BEED0}"/>
                  </a:ext>
                </a:extLst>
              </p:cNvPr>
              <p:cNvSpPr txBox="1"/>
              <p:nvPr/>
            </p:nvSpPr>
            <p:spPr>
              <a:xfrm>
                <a:off x="9392310" y="1892070"/>
                <a:ext cx="27707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>
                    <a:solidFill>
                      <a:srgbClr val="3F6347"/>
                    </a:solidFill>
                    <a:latin typeface="+mj-lt"/>
                  </a:rPr>
                  <a:t>Digital threats </a:t>
                </a: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DDBA6EF-BEC3-69CB-F916-941AB92DB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41876" y="726408"/>
              <a:ext cx="1031147" cy="1031147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011DFA2-F668-BD16-7B95-74C05C41454E}"/>
              </a:ext>
            </a:extLst>
          </p:cNvPr>
          <p:cNvGrpSpPr/>
          <p:nvPr/>
        </p:nvGrpSpPr>
        <p:grpSpPr>
          <a:xfrm>
            <a:off x="1280966" y="3421309"/>
            <a:ext cx="2784987" cy="2833996"/>
            <a:chOff x="96343" y="3428999"/>
            <a:chExt cx="2784987" cy="283399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6E5077B-1413-0334-49E6-CA2E4189A997}"/>
                </a:ext>
              </a:extLst>
            </p:cNvPr>
            <p:cNvGrpSpPr/>
            <p:nvPr/>
          </p:nvGrpSpPr>
          <p:grpSpPr>
            <a:xfrm>
              <a:off x="96343" y="3428999"/>
              <a:ext cx="2784987" cy="2833996"/>
              <a:chOff x="273443" y="3679300"/>
              <a:chExt cx="2770708" cy="271659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D983DE4-32FF-A4B7-8080-6056EDF80EC0}"/>
                  </a:ext>
                </a:extLst>
              </p:cNvPr>
              <p:cNvSpPr/>
              <p:nvPr/>
            </p:nvSpPr>
            <p:spPr>
              <a:xfrm>
                <a:off x="273443" y="3679300"/>
                <a:ext cx="2770708" cy="2716593"/>
              </a:xfrm>
              <a:prstGeom prst="ellipse">
                <a:avLst/>
              </a:prstGeom>
              <a:solidFill>
                <a:srgbClr val="FFFFFF"/>
              </a:solidFill>
              <a:ln w="190500">
                <a:solidFill>
                  <a:srgbClr val="D9E0D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140A35-8F51-20A6-E4F5-5ECBC599D1ED}"/>
                  </a:ext>
                </a:extLst>
              </p:cNvPr>
              <p:cNvSpPr txBox="1"/>
              <p:nvPr/>
            </p:nvSpPr>
            <p:spPr>
              <a:xfrm>
                <a:off x="503689" y="5317004"/>
                <a:ext cx="2310213" cy="796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b="1">
                    <a:solidFill>
                      <a:srgbClr val="3F6347"/>
                    </a:solidFill>
                    <a:latin typeface="+mj-lt"/>
                  </a:rPr>
                  <a:t>Gaps and loopholes</a:t>
                </a: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6DEEF86-D217-3874-6088-2C1944D9E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4055" y="3548206"/>
              <a:ext cx="1581798" cy="158179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3FBD56-AE98-012F-9D2E-8CE3BAF3B6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58" y="5695686"/>
            <a:ext cx="1190791" cy="1086002"/>
          </a:xfrm>
          <a:prstGeom prst="rect">
            <a:avLst/>
          </a:prstGeom>
        </p:spPr>
      </p:pic>
      <p:pic>
        <p:nvPicPr>
          <p:cNvPr id="3" name="Picture 2" descr="A logo with people and text&#10;&#10;AI-generated content may be incorrect.">
            <a:extLst>
              <a:ext uri="{FF2B5EF4-FFF2-40B4-BE49-F238E27FC236}">
                <a16:creationId xmlns:a16="http://schemas.microsoft.com/office/drawing/2014/main" id="{0769227E-D2D4-5C63-7C88-5DE4B4583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691" y="6189392"/>
            <a:ext cx="760860" cy="6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1E4529"/>
      </a:dk1>
      <a:lt1>
        <a:sysClr val="window" lastClr="FFFFFF"/>
      </a:lt1>
      <a:dk2>
        <a:srgbClr val="1E4429"/>
      </a:dk2>
      <a:lt2>
        <a:srgbClr val="DFE3E5"/>
      </a:lt2>
      <a:accent1>
        <a:srgbClr val="1E4529"/>
      </a:accent1>
      <a:accent2>
        <a:srgbClr val="1E4429"/>
      </a:accent2>
      <a:accent3>
        <a:srgbClr val="A8EBEF"/>
      </a:accent3>
      <a:accent4>
        <a:srgbClr val="42BA97"/>
      </a:accent4>
      <a:accent5>
        <a:srgbClr val="1E4429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1E4429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AE27DC3117EA7A40A67F4C1F68DF3632006DDFC213253D6A478FEDEDC4B823C17D" ma:contentTypeVersion="4" ma:contentTypeDescription="" ma:contentTypeScope="" ma:versionID="7a335b45e154d38c8edf80806e0c0587">
  <xsd:schema xmlns:xsd="http://www.w3.org/2001/XMLSchema" xmlns:xs="http://www.w3.org/2001/XMLSchema" xmlns:p="http://schemas.microsoft.com/office/2006/metadata/properties" xmlns:ns2="4232d240-6eea-4037-a75a-edc456fd7279" targetNamespace="http://schemas.microsoft.com/office/2006/metadata/properties" ma:root="true" ma:fieldsID="0c8257cd530523cf87e92e04a668e6e9" ns2:_="">
    <xsd:import namespace="4232d240-6eea-4037-a75a-edc456fd7279"/>
    <xsd:element name="properties">
      <xsd:complexType>
        <xsd:sequence>
          <xsd:element name="documentManagement">
            <xsd:complexType>
              <xsd:all>
                <xsd:element ref="ns2:TaxCatchAllLabel" minOccurs="0"/>
                <xsd:element ref="ns2:ke80c6e2daee47639d0e18f453f2ec2a" minOccurs="0"/>
                <xsd:element ref="ns2:dc476da3a60e48988e652c6ee6570df9" minOccurs="0"/>
                <xsd:element ref="ns2:gd0ebd9aef7f46ddb45b1c6c50a7063f" minOccurs="0"/>
                <xsd:element ref="ns2:ka0a1fbbec6e4c069968738dce4647aa" minOccurs="0"/>
                <xsd:element ref="ns2:c8fb39ea7ae14fdcb368899b4f095616" minOccurs="0"/>
                <xsd:element ref="ns2:g20b08ff303c4a489afdbe1fd5e367cc" minOccurs="0"/>
                <xsd:element ref="ns2:l67fd41e38eb41298ff8a0bbb041bd0f" minOccurs="0"/>
                <xsd:element ref="ns2:TaxCatchAll" minOccurs="0"/>
                <xsd:element ref="ns2:k4bc3ec4cde049a097a4d52293c70b8e" minOccurs="0"/>
                <xsd:element ref="ns2:f97f4779c0cf41a4bef3f8a65965035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2d240-6eea-4037-a75a-edc456fd7279" elementFormDefault="qualified">
    <xsd:import namespace="http://schemas.microsoft.com/office/2006/documentManagement/types"/>
    <xsd:import namespace="http://schemas.microsoft.com/office/infopath/2007/PartnerControls"/>
    <xsd:element name="TaxCatchAllLabel" ma:index="10" nillable="true" ma:displayName="Taxonomy Catch All Column1" ma:hidden="true" ma:list="{b1afaf74-c000-4ce8-9637-c5fe74f941c8}" ma:internalName="TaxCatchAllLabel" ma:readOnly="true" ma:showField="CatchAllDataLabel" ma:web="97ddca87-b1ef-4522-a3e5-fa10b5599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80c6e2daee47639d0e18f453f2ec2a" ma:index="12" ma:taxonomy="true" ma:internalName="ke80c6e2daee47639d0e18f453f2ec2a" ma:taxonomyFieldName="DocumentType" ma:displayName="Document type" ma:readOnly="false" ma:default="" ma:fieldId="{4e80c6e2-daee-4763-9d0e-18f453f2ec2a}" ma:sspId="11d05ef5-2dac-4649-a45e-e894ae1f4027" ma:termSetId="e622d2cc-9d78-465e-b98b-e3cb63b89c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c476da3a60e48988e652c6ee6570df9" ma:index="14" nillable="true" ma:taxonomy="true" ma:internalName="dc476da3a60e48988e652c6ee6570df9" ma:taxonomyFieldName="Keywords1" ma:displayName="Keywords" ma:default="" ma:fieldId="{dc476da3-a60e-4898-8e65-2c6ee6570df9}" ma:taxonomyMulti="true" ma:sspId="11d05ef5-2dac-4649-a45e-e894ae1f4027" ma:termSetId="4e676dc9-e549-4ef6-99dd-f64f98ebce4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d0ebd9aef7f46ddb45b1c6c50a7063f" ma:index="16" ma:taxonomy="true" ma:internalName="gd0ebd9aef7f46ddb45b1c6c50a7063f" ma:taxonomyFieldName="Language1" ma:displayName="Language" ma:readOnly="false" ma:default="2;#English|45798865-ca4d-4034-a541-eb08b66fd192" ma:fieldId="{0d0ebd9a-ef7f-46dd-b45b-1c6c50a7063f}" ma:sspId="11d05ef5-2dac-4649-a45e-e894ae1f4027" ma:termSetId="e0a9f2d7-d14c-4b9a-bdae-94ae36a7454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0a1fbbec6e4c069968738dce4647aa" ma:index="18" ma:taxonomy="true" ma:internalName="ka0a1fbbec6e4c069968738dce4647aa" ma:taxonomyFieldName="OrgStructure" ma:displayName="Function/Theme" ma:readOnly="false" ma:default="" ma:fieldId="{4a0a1fbb-ec6e-4c06-9968-738dce4647aa}" ma:taxonomyMulti="true" ma:sspId="11d05ef5-2dac-4649-a45e-e894ae1f4027" ma:termSetId="4dac4ce6-974c-4ae6-94a0-06c28f47f4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fb39ea7ae14fdcb368899b4f095616" ma:index="20" nillable="true" ma:taxonomy="true" ma:internalName="c8fb39ea7ae14fdcb368899b4f095616" ma:taxonomyFieldName="Period" ma:displayName="Period" ma:default="" ma:fieldId="{c8fb39ea-7ae1-4fdc-b368-899b4f095616}" ma:taxonomyMulti="true" ma:sspId="11d05ef5-2dac-4649-a45e-e894ae1f4027" ma:termSetId="2026f2b8-dc3d-4ca7-9b26-cbf4cadda9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0b08ff303c4a489afdbe1fd5e367cc" ma:index="22" nillable="true" ma:taxonomy="true" ma:internalName="g20b08ff303c4a489afdbe1fd5e367cc" ma:taxonomyFieldName="Year" ma:displayName="Year" ma:readOnly="false" ma:default="" ma:fieldId="{020b08ff-303c-4a48-9afd-be1fd5e367cc}" ma:taxonomyMulti="true" ma:sspId="11d05ef5-2dac-4649-a45e-e894ae1f4027" ma:termSetId="8e8e8c7b-6a40-4db0-a5b4-5fc1c0ee5d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7fd41e38eb41298ff8a0bbb041bd0f" ma:index="24" nillable="true" ma:taxonomy="true" ma:internalName="l67fd41e38eb41298ff8a0bbb041bd0f" ma:taxonomyFieldName="Project_x0020_number" ma:displayName="Project number" ma:default="" ma:fieldId="{567fd41e-38eb-4129-8ff8-a0bbb041bd0f}" ma:sspId="11d05ef5-2dac-4649-a45e-e894ae1f4027" ma:termSetId="f875bcb0-4e71-40df-822c-5fc7e61f74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b1afaf74-c000-4ce8-9637-c5fe74f941c8}" ma:internalName="TaxCatchAll" ma:showField="CatchAllData" ma:web="97ddca87-b1ef-4522-a3e5-fa10b55999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4bc3ec4cde049a097a4d52293c70b8e" ma:index="26" ma:taxonomy="true" ma:internalName="k4bc3ec4cde049a097a4d52293c70b8e" ma:taxonomyFieldName="Sensitivity" ma:displayName="Sensitivity" ma:readOnly="false" ma:default="1;#Internal|3c32071d-f1ec-4a8c-bf32-cb4b7d77e122" ma:fieldId="{44bc3ec4-cde0-49a0-97a4-d52293c70b8e}" ma:sspId="11d05ef5-2dac-4649-a45e-e894ae1f4027" ma:termSetId="843db6b3-a807-4dd8-9048-fd9ede459c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7f4779c0cf41a4bef3f8a65965035d" ma:index="27" ma:taxonomy="true" ma:internalName="f97f4779c0cf41a4bef3f8a65965035d" ma:taxonomyFieldName="ApplicableCountriesTerritories" ma:displayName="Applicable countries/territories" ma:readOnly="false" ma:default="" ma:fieldId="{f97f4779-c0cf-41a4-bef3-f8a65965035d}" ma:taxonomyMulti="true" ma:sspId="11d05ef5-2dac-4649-a45e-e894ae1f4027" ma:termSetId="3c8c36c9-d359-4172-81b7-76a02a2f459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d05ef5-2dac-4649-a45e-e894ae1f4027" ContentTypeId="0x010100AE27DC3117EA7A40A67F4C1F68DF3632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8fb39ea7ae14fdcb368899b4f095616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Q3</TermName>
          <TermId xmlns="http://schemas.microsoft.com/office/infopath/2007/PartnerControls">c26d6861-217f-444d-812a-9996dc7b4f3b</TermId>
        </TermInfo>
      </Terms>
    </c8fb39ea7ae14fdcb368899b4f095616>
    <TaxCatchAll xmlns="4232d240-6eea-4037-a75a-edc456fd7279">
      <Value>498</Value>
      <Value>5</Value>
      <Value>18</Value>
      <Value>179</Value>
      <Value>494</Value>
      <Value>491</Value>
      <Value>311</Value>
      <Value>4</Value>
      <Value>2</Value>
      <Value>1</Value>
    </TaxCatchAll>
    <dc476da3a60e48988e652c6ee6570df9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Money in politics</TermName>
          <TermId xmlns="http://schemas.microsoft.com/office/infopath/2007/PartnerControls">af4d69ea-4a3f-4add-a56a-40959349e9e1</TermId>
        </TermInfo>
        <TermInfo xmlns="http://schemas.microsoft.com/office/infopath/2007/PartnerControls">
          <TermName xmlns="http://schemas.microsoft.com/office/infopath/2007/PartnerControls">Corruption</TermName>
          <TermId xmlns="http://schemas.microsoft.com/office/infopath/2007/PartnerControls">8baf004b-663a-48b2-9eab-830e9bc18d2b</TermId>
        </TermInfo>
        <TermInfo xmlns="http://schemas.microsoft.com/office/infopath/2007/PartnerControls">
          <TermName xmlns="http://schemas.microsoft.com/office/infopath/2007/PartnerControls">Political Finance</TermName>
          <TermId xmlns="http://schemas.microsoft.com/office/infopath/2007/PartnerControls">1bde9f06-ab05-4b9f-b197-cee5bb337891</TermId>
        </TermInfo>
      </Terms>
    </dc476da3a60e48988e652c6ee6570df9>
    <f97f4779c0cf41a4bef3f8a65965035d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19ad42d6-a8e4-4ff7-99c6-e166109aaf87</TermId>
        </TermInfo>
      </Terms>
    </f97f4779c0cf41a4bef3f8a65965035d>
    <gd0ebd9aef7f46ddb45b1c6c50a7063f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45798865-ca4d-4034-a541-eb08b66fd192</TermId>
        </TermInfo>
      </Terms>
    </gd0ebd9aef7f46ddb45b1c6c50a7063f>
    <g20b08ff303c4a489afdbe1fd5e367cc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2025</TermName>
          <TermId xmlns="http://schemas.microsoft.com/office/infopath/2007/PartnerControls">6c8a1492-cfe8-4450-a6ab-d946b3bbc1fd</TermId>
        </TermInfo>
      </Terms>
    </g20b08ff303c4a489afdbe1fd5e367cc>
    <l67fd41e38eb41298ff8a0bbb041bd0f xmlns="4232d240-6eea-4037-a75a-edc456fd7279">
      <Terms xmlns="http://schemas.microsoft.com/office/infopath/2007/PartnerControls"/>
    </l67fd41e38eb41298ff8a0bbb041bd0f>
    <ka0a1fbbec6e4c069968738dce4647aa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Political Participation and Representation</TermName>
          <TermId xmlns="http://schemas.microsoft.com/office/infopath/2007/PartnerControls">337cc64b-2644-422e-93d0-8006614437c9</TermId>
        </TermInfo>
      </Terms>
    </ka0a1fbbec6e4c069968738dce4647aa>
    <k4bc3ec4cde049a097a4d52293c70b8e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3c32071d-f1ec-4a8c-bf32-cb4b7d77e122</TermId>
        </TermInfo>
      </Terms>
    </k4bc3ec4cde049a097a4d52293c70b8e>
    <ke80c6e2daee47639d0e18f453f2ec2a xmlns="4232d240-6eea-4037-a75a-edc456fd727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3f1ad256-542b-4a23-ba9f-bc5bbf21427d</TermId>
        </TermInfo>
      </Terms>
    </ke80c6e2daee47639d0e18f453f2ec2a>
  </documentManagement>
</p:properties>
</file>

<file path=customXml/itemProps1.xml><?xml version="1.0" encoding="utf-8"?>
<ds:datastoreItem xmlns:ds="http://schemas.openxmlformats.org/officeDocument/2006/customXml" ds:itemID="{0569B45A-9D34-4AE4-8076-95B386ED6E37}">
  <ds:schemaRefs>
    <ds:schemaRef ds:uri="4232d240-6eea-4037-a75a-edc456fd72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C42AAC-2D89-4E4A-9E97-FB934CCCD6F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28C8BC0-978F-4D11-BB53-9B6686412F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FE1D130-7B8A-48D7-AA51-35FEB2044C3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4232d240-6eea-4037-a75a-edc456fd7279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40f2f3b3-295a-4dc3-b356-e57f3a7d4759}" enabled="0" method="" siteId="{40f2f3b3-295a-4dc3-b356-e57f3a7d475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292</Words>
  <Application>Microsoft Office PowerPoint</Application>
  <PresentationFormat>Widescreen</PresentationFormat>
  <Paragraphs>62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2_Office Theme</vt:lpstr>
      <vt:lpstr>Combatting Corruption in Political Finance </vt:lpstr>
      <vt:lpstr>International IDEA’s work on Political Finance</vt:lpstr>
      <vt:lpstr>Political finance corruption is a global concern</vt:lpstr>
      <vt:lpstr>PowerPoint Presentation</vt:lpstr>
      <vt:lpstr>Public Funding: Supporting fair and accountable politics</vt:lpstr>
      <vt:lpstr>PowerPoint Presentation</vt:lpstr>
      <vt:lpstr>Transparency and public access to reports </vt:lpstr>
      <vt:lpstr>Countries with limits on third-party spending </vt:lpstr>
      <vt:lpstr>Multifaceted challenges  </vt:lpstr>
      <vt:lpstr>Mitigating measures  </vt:lpstr>
      <vt:lpstr>What’s next?</vt:lpstr>
      <vt:lpstr>Thank you  We welcome future collaboration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Yukihiko Hamada</dc:creator>
  <cp:lastModifiedBy>Yukihiko Hamada</cp:lastModifiedBy>
  <cp:revision>2</cp:revision>
  <cp:lastPrinted>2025-06-10T11:45:51Z</cp:lastPrinted>
  <dcterms:created xsi:type="dcterms:W3CDTF">2025-03-25T16:00:26Z</dcterms:created>
  <dcterms:modified xsi:type="dcterms:W3CDTF">2025-06-11T16:01:23Z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0x010100AE27DC3117EA7A40A67F4C1F68DF3632006DDFC213253D6A478FEDEDC4B823C17D</vt:lpwstr>
  </property>
  <property fmtid="{D5CDD505-2E9C-101B-9397-08002B2CF9AE}" pid="3" name="k4bc3ec4cde049a097a4d52293c70b8e">
    <vt:lpwstr>Internal|3c32071d-f1ec-4a8c-bf32-cb4b7d77e122</vt:lpwstr>
  </property>
  <property fmtid="{D5CDD505-2E9C-101B-9397-08002B2CF9AE}" pid="4" name="TaxCatchAll">
    <vt:lpwstr>2;#English;#1;#Internal</vt:lpwstr>
  </property>
  <property fmtid="{D5CDD505-2E9C-101B-9397-08002B2CF9AE}" pid="5" name="gd0ebd9aef7f46ddb45b1c6c50a7063f">
    <vt:lpwstr>English|45798865-ca4d-4034-a541-eb08b66fd192</vt:lpwstr>
  </property>
  <property fmtid="{D5CDD505-2E9C-101B-9397-08002B2CF9AE}" pid="6" name="OrgStructure">
    <vt:lpwstr>4;#Political Participation and Representation|337cc64b-2644-422e-93d0-8006614437c9</vt:lpwstr>
  </property>
  <property fmtid="{D5CDD505-2E9C-101B-9397-08002B2CF9AE}" pid="7" name="ApplicableCountriesTerritories">
    <vt:lpwstr>5;#Global|19ad42d6-a8e4-4ff7-99c6-e166109aaf87</vt:lpwstr>
  </property>
  <property fmtid="{D5CDD505-2E9C-101B-9397-08002B2CF9AE}" pid="8" name="DocumentType">
    <vt:lpwstr>311;#Presentation|3f1ad256-542b-4a23-ba9f-bc5bbf21427d</vt:lpwstr>
  </property>
  <property fmtid="{D5CDD505-2E9C-101B-9397-08002B2CF9AE}" pid="9" name="Keywords1">
    <vt:lpwstr>179;#Money in politics|af4d69ea-4a3f-4add-a56a-40959349e9e1;#494;#Corruption|8baf004b-663a-48b2-9eab-830e9bc18d2b;#18;#Political Finance|1bde9f06-ab05-4b9f-b197-cee5bb337891</vt:lpwstr>
  </property>
  <property fmtid="{D5CDD505-2E9C-101B-9397-08002B2CF9AE}" pid="10" name="Language1">
    <vt:lpwstr>2;#English|45798865-ca4d-4034-a541-eb08b66fd192</vt:lpwstr>
  </property>
  <property fmtid="{D5CDD505-2E9C-101B-9397-08002B2CF9AE}" pid="11" name="Period">
    <vt:lpwstr>498;#Q3|c26d6861-217f-444d-812a-9996dc7b4f3b</vt:lpwstr>
  </property>
  <property fmtid="{D5CDD505-2E9C-101B-9397-08002B2CF9AE}" pid="12" name="Project_x0020_number">
    <vt:lpwstr/>
  </property>
  <property fmtid="{D5CDD505-2E9C-101B-9397-08002B2CF9AE}" pid="13" name="Sensitivity">
    <vt:lpwstr>1;#Internal|3c32071d-f1ec-4a8c-bf32-cb4b7d77e122</vt:lpwstr>
  </property>
  <property fmtid="{D5CDD505-2E9C-101B-9397-08002B2CF9AE}" pid="14" name="Year">
    <vt:lpwstr>491;#2025|6c8a1492-cfe8-4450-a6ab-d946b3bbc1fd</vt:lpwstr>
  </property>
  <property fmtid="{D5CDD505-2E9C-101B-9397-08002B2CF9AE}" pid="15" name="Project number">
    <vt:lpwstr/>
  </property>
</Properties>
</file>